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31"/>
  </p:notesMasterIdLst>
  <p:handoutMasterIdLst>
    <p:handoutMasterId r:id="rId32"/>
  </p:handoutMasterIdLst>
  <p:sldIdLst>
    <p:sldId id="285" r:id="rId5"/>
    <p:sldId id="283" r:id="rId6"/>
    <p:sldId id="292" r:id="rId7"/>
    <p:sldId id="260" r:id="rId8"/>
    <p:sldId id="286" r:id="rId9"/>
    <p:sldId id="259" r:id="rId10"/>
    <p:sldId id="287" r:id="rId11"/>
    <p:sldId id="293" r:id="rId12"/>
    <p:sldId id="264" r:id="rId13"/>
    <p:sldId id="267" r:id="rId14"/>
    <p:sldId id="268" r:id="rId15"/>
    <p:sldId id="270" r:id="rId16"/>
    <p:sldId id="272" r:id="rId17"/>
    <p:sldId id="296" r:id="rId18"/>
    <p:sldId id="273" r:id="rId19"/>
    <p:sldId id="274" r:id="rId20"/>
    <p:sldId id="288" r:id="rId21"/>
    <p:sldId id="263" r:id="rId22"/>
    <p:sldId id="262" r:id="rId23"/>
    <p:sldId id="289" r:id="rId24"/>
    <p:sldId id="276" r:id="rId25"/>
    <p:sldId id="279" r:id="rId26"/>
    <p:sldId id="290" r:id="rId27"/>
    <p:sldId id="297" r:id="rId28"/>
    <p:sldId id="281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394"/>
    <a:srgbClr val="6236EE"/>
    <a:srgbClr val="20B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campero-matamala:Desktop:Gr&#225;ficas%20Estudio%20de%20SPP%20en%20LAC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pero-matamala:Desktop:COnsultoria%20OEA%20Washington%20%20DC:SurveySummary_07042011.xls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pero-matamala:Desktop:Gr&#225;ficas%20Estudio%20de%20SPP%20en%20LAC.xlsx" TargetMode="External"/><Relationship Id="rId2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Sheet1!$B$1:$B$2</c:f>
              <c:strCache>
                <c:ptCount val="1"/>
                <c:pt idx="0">
                  <c:v>Nivel de Desarrollo de los Componentes de Compras Públicas Sostenibles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Sheet1!$A$3:$A$6</c:f>
              <c:strCache>
                <c:ptCount val="4"/>
                <c:pt idx="0">
                  <c:v>Enfoque y Políticas</c:v>
                </c:pt>
                <c:pt idx="1">
                  <c:v>Herramientas</c:v>
                </c:pt>
                <c:pt idx="2">
                  <c:v>Implementación</c:v>
                </c:pt>
                <c:pt idx="3">
                  <c:v>Monitoreo y medición de resultados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0.38</c:v>
                </c:pt>
                <c:pt idx="1">
                  <c:v>0.433571428571429</c:v>
                </c:pt>
                <c:pt idx="2">
                  <c:v>0.335</c:v>
                </c:pt>
                <c:pt idx="3">
                  <c:v>0.163333333333333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969320"/>
        <c:axId val="846525464"/>
      </c:radarChart>
      <c:catAx>
        <c:axId val="614969320"/>
        <c:scaling>
          <c:orientation val="minMax"/>
        </c:scaling>
        <c:delete val="1"/>
        <c:axPos val="b"/>
        <c:majorGridlines/>
        <c:majorTickMark val="out"/>
        <c:minorTickMark val="none"/>
        <c:tickLblPos val="nextTo"/>
        <c:crossAx val="846525464"/>
        <c:crosses val="autoZero"/>
        <c:auto val="1"/>
        <c:lblAlgn val="ctr"/>
        <c:lblOffset val="100"/>
        <c:noMultiLvlLbl val="0"/>
      </c:catAx>
      <c:valAx>
        <c:axId val="846525464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cross"/>
        <c:minorTickMark val="none"/>
        <c:tickLblPos val="nextTo"/>
        <c:crossAx val="614969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noFill/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993366"/>
              </a:solidFill>
              <a:ln w="12700">
                <a:noFill/>
                <a:prstDash val="solid"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dPt>
          <c:dLbls>
            <c:delete val="1"/>
          </c:dLbls>
          <c:cat>
            <c:strRef>
              <c:f>'Question 35'!$A$4:$A$5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'Question 35'!$C$4:$C$5</c:f>
              <c:numCache>
                <c:formatCode>0.0%</c:formatCode>
                <c:ptCount val="2"/>
                <c:pt idx="0">
                  <c:v>0.231</c:v>
                </c:pt>
                <c:pt idx="1">
                  <c:v>0.769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0.741974683791905"/>
          <c:y val="0.157461055221602"/>
          <c:w val="0.201797503479464"/>
          <c:h val="0.449055652714294"/>
        </c:manualLayout>
      </c:layout>
      <c:overlay val="0"/>
    </c:legend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 algn="ctr">
        <a:defRPr sz="1000" b="0" i="0" u="none" strike="noStrike" baseline="0">
          <a:ln>
            <a:noFill/>
          </a:ln>
          <a:solidFill>
            <a:srgbClr val="000000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58573928259"/>
          <c:y val="0.21533573928259"/>
          <c:w val="0.863858705161855"/>
          <c:h val="0.5870446923301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Sheet1!$B$8:$B$9</c:f>
              <c:strCache>
                <c:ptCount val="1"/>
                <c:pt idx="0">
                  <c:v>Nivel de Desarrollo de los Ámbitos de las Compras Públicas Sostenibles %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Sheet1!$A$10:$A$12</c:f>
              <c:strCache>
                <c:ptCount val="3"/>
                <c:pt idx="0">
                  <c:v>Aspectos Económicos</c:v>
                </c:pt>
                <c:pt idx="1">
                  <c:v>Aspectos Sociales</c:v>
                </c:pt>
                <c:pt idx="2">
                  <c:v>Aspectos Ambientales</c:v>
                </c:pt>
              </c:strCache>
            </c:strRef>
          </c:cat>
          <c:val>
            <c:numRef>
              <c:f>Sheet1!$B$10:$B$12</c:f>
              <c:numCache>
                <c:formatCode>General</c:formatCode>
                <c:ptCount val="3"/>
                <c:pt idx="0">
                  <c:v>0.438</c:v>
                </c:pt>
                <c:pt idx="1">
                  <c:v>0.396</c:v>
                </c:pt>
                <c:pt idx="2">
                  <c:v>0.368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22392"/>
        <c:axId val="620566280"/>
        <c:axId val="0"/>
      </c:bar3DChart>
      <c:catAx>
        <c:axId val="3122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620566280"/>
        <c:crosses val="autoZero"/>
        <c:auto val="1"/>
        <c:lblAlgn val="ctr"/>
        <c:lblOffset val="100"/>
        <c:noMultiLvlLbl val="0"/>
      </c:catAx>
      <c:valAx>
        <c:axId val="62056628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31223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A41DF-80CD-404F-AEAD-05F97BB11E4F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1FA9F1-CE8A-A44F-BD6C-7F90C6ACCAAF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Arial Unicode MS"/>
              <a:cs typeface="Arial Unicode MS"/>
            </a:rPr>
            <a:t>Enfoque</a:t>
          </a:r>
          <a:r>
            <a:rPr lang="en-US" sz="2800" dirty="0" smtClean="0">
              <a:solidFill>
                <a:schemeClr val="tx1"/>
              </a:solidFill>
              <a:latin typeface="Arial Unicode MS"/>
              <a:cs typeface="Arial Unicode MS"/>
            </a:rPr>
            <a:t>/</a:t>
          </a:r>
          <a:r>
            <a:rPr lang="en-US" sz="2800" dirty="0" err="1" smtClean="0">
              <a:solidFill>
                <a:schemeClr val="tx1"/>
              </a:solidFill>
              <a:latin typeface="Arial Unicode MS"/>
              <a:cs typeface="Arial Unicode MS"/>
            </a:rPr>
            <a:t>Política</a:t>
          </a:r>
          <a:endParaRPr lang="en-US" sz="280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C34AD2F4-3BCB-D340-8F45-6584F4215399}" type="parTrans" cxnId="{FF43E6F9-6A98-7849-932D-810F00C145B8}">
      <dgm:prSet/>
      <dgm:spPr/>
      <dgm:t>
        <a:bodyPr/>
        <a:lstStyle/>
        <a:p>
          <a:endParaRPr lang="en-US"/>
        </a:p>
      </dgm:t>
    </dgm:pt>
    <dgm:pt modelId="{B81CB4E5-F828-6743-9700-3A4064274097}" type="sibTrans" cxnId="{FF43E6F9-6A98-7849-932D-810F00C145B8}">
      <dgm:prSet/>
      <dgm:spPr/>
      <dgm:t>
        <a:bodyPr/>
        <a:lstStyle/>
        <a:p>
          <a:endParaRPr lang="en-US"/>
        </a:p>
      </dgm:t>
    </dgm:pt>
    <dgm:pt modelId="{B1921FEC-75E5-694A-B894-9DF3257A5547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0000"/>
              </a:solidFill>
              <a:latin typeface="Arial Unicode MS"/>
              <a:cs typeface="Arial Unicode MS"/>
            </a:rPr>
            <a:t>Implementación</a:t>
          </a:r>
          <a:endParaRPr lang="en-US" sz="2400" dirty="0">
            <a:solidFill>
              <a:srgbClr val="000000"/>
            </a:solidFill>
            <a:latin typeface="Arial Unicode MS"/>
            <a:cs typeface="Arial Unicode MS"/>
          </a:endParaRPr>
        </a:p>
      </dgm:t>
    </dgm:pt>
    <dgm:pt modelId="{5881FDAE-46E3-F244-B3E7-4141AF8091A2}" type="parTrans" cxnId="{8D0ADA58-7639-9A4D-8E2C-1CF1B1DEDE29}">
      <dgm:prSet/>
      <dgm:spPr/>
      <dgm:t>
        <a:bodyPr/>
        <a:lstStyle/>
        <a:p>
          <a:endParaRPr lang="en-US"/>
        </a:p>
      </dgm:t>
    </dgm:pt>
    <dgm:pt modelId="{5CB1FD03-5D7E-A14D-BA5A-718AA461004B}" type="sibTrans" cxnId="{8D0ADA58-7639-9A4D-8E2C-1CF1B1DEDE29}">
      <dgm:prSet/>
      <dgm:spPr/>
      <dgm:t>
        <a:bodyPr/>
        <a:lstStyle/>
        <a:p>
          <a:endParaRPr lang="en-US"/>
        </a:p>
      </dgm:t>
    </dgm:pt>
    <dgm:pt modelId="{79B4FEED-E4ED-3E4B-8470-DC1B0E5B3B32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Herramientas</a:t>
          </a:r>
          <a:endParaRPr lang="en-US" sz="2800" dirty="0">
            <a:solidFill>
              <a:srgbClr val="000000"/>
            </a:solidFill>
            <a:latin typeface="Arial Unicode MS"/>
            <a:cs typeface="Arial Unicode MS"/>
          </a:endParaRPr>
        </a:p>
      </dgm:t>
    </dgm:pt>
    <dgm:pt modelId="{455404D2-3E82-0E4A-A9A9-57C35CC702DC}" type="sibTrans" cxnId="{E628621C-6B34-0944-9E9A-5A7282874F76}">
      <dgm:prSet/>
      <dgm:spPr/>
      <dgm:t>
        <a:bodyPr/>
        <a:lstStyle/>
        <a:p>
          <a:endParaRPr lang="en-US"/>
        </a:p>
      </dgm:t>
    </dgm:pt>
    <dgm:pt modelId="{D4B45531-0CE9-C54A-A2E7-55206DDD1700}" type="parTrans" cxnId="{E628621C-6B34-0944-9E9A-5A7282874F76}">
      <dgm:prSet/>
      <dgm:spPr/>
      <dgm:t>
        <a:bodyPr/>
        <a:lstStyle/>
        <a:p>
          <a:endParaRPr lang="en-US"/>
        </a:p>
      </dgm:t>
    </dgm:pt>
    <dgm:pt modelId="{C99EC5FB-6E95-E64E-9F4C-D8AF1181D508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Monitoreo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/</a:t>
          </a:r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Medición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resultados</a:t>
          </a:r>
          <a:endParaRPr lang="en-US" sz="2800" dirty="0">
            <a:solidFill>
              <a:srgbClr val="000000"/>
            </a:solidFill>
            <a:latin typeface="Arial Unicode MS"/>
            <a:cs typeface="Arial Unicode MS"/>
          </a:endParaRPr>
        </a:p>
      </dgm:t>
    </dgm:pt>
    <dgm:pt modelId="{1AAAA0D0-FB3A-D244-BC25-95ED29EBAE9D}" type="sibTrans" cxnId="{CEB38DDE-1B44-8F47-8C4B-7C14B085D035}">
      <dgm:prSet/>
      <dgm:spPr/>
      <dgm:t>
        <a:bodyPr/>
        <a:lstStyle/>
        <a:p>
          <a:endParaRPr lang="en-US"/>
        </a:p>
      </dgm:t>
    </dgm:pt>
    <dgm:pt modelId="{A370A747-EFFE-D245-9279-95E1A71F45E5}" type="parTrans" cxnId="{CEB38DDE-1B44-8F47-8C4B-7C14B085D035}">
      <dgm:prSet/>
      <dgm:spPr/>
      <dgm:t>
        <a:bodyPr/>
        <a:lstStyle/>
        <a:p>
          <a:endParaRPr lang="en-US"/>
        </a:p>
      </dgm:t>
    </dgm:pt>
    <dgm:pt modelId="{778E3550-FD52-A045-BD7B-57BD0E2961CC}" type="pres">
      <dgm:prSet presAssocID="{E48A41DF-80CD-404F-AEAD-05F97BB11E4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9CD47F-9A87-D040-BCBB-A853C6CC2208}" type="pres">
      <dgm:prSet presAssocID="{E48A41DF-80CD-404F-AEAD-05F97BB11E4F}" presName="diamond" presStyleLbl="bgShp" presStyleIdx="0" presStyleCnt="1" custScaleX="150000" custLinFactNeighborX="-833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800000"/>
        </a:solidFill>
      </dgm:spPr>
      <dgm:t>
        <a:bodyPr/>
        <a:lstStyle/>
        <a:p>
          <a:endParaRPr lang="en-US"/>
        </a:p>
      </dgm:t>
    </dgm:pt>
    <dgm:pt modelId="{2746463B-FCEE-B444-B811-A52571860546}" type="pres">
      <dgm:prSet presAssocID="{E48A41DF-80CD-404F-AEAD-05F97BB11E4F}" presName="quad1" presStyleLbl="node1" presStyleIdx="0" presStyleCnt="4" custScaleX="167948" custLinFactNeighborX="-44872" custLinFactNeighborY="-21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20A4B-3DA0-7248-9965-BC31F5617548}" type="pres">
      <dgm:prSet presAssocID="{E48A41DF-80CD-404F-AEAD-05F97BB11E4F}" presName="quad2" presStyleLbl="node1" presStyleIdx="1" presStyleCnt="4" custScaleX="170354" custLinFactNeighborX="381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2E5C0-B780-AF47-919A-1D7031D32BF3}" type="pres">
      <dgm:prSet presAssocID="{E48A41DF-80CD-404F-AEAD-05F97BB11E4F}" presName="quad3" presStyleLbl="node1" presStyleIdx="2" presStyleCnt="4" custScaleX="173665" custLinFactNeighborX="-470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B0448-0513-464D-A835-430E5048DBBB}" type="pres">
      <dgm:prSet presAssocID="{E48A41DF-80CD-404F-AEAD-05F97BB11E4F}" presName="quad4" presStyleLbl="node1" presStyleIdx="3" presStyleCnt="4" custScaleX="171955" custLinFactNeighborX="416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8EF4E6-9907-4640-94DE-FAA8D8146472}" type="presOf" srcId="{FD1FA9F1-CE8A-A44F-BD6C-7F90C6ACCAAF}" destId="{2746463B-FCEE-B444-B811-A52571860546}" srcOrd="0" destOrd="0" presId="urn:microsoft.com/office/officeart/2005/8/layout/matrix3"/>
    <dgm:cxn modelId="{E628621C-6B34-0944-9E9A-5A7282874F76}" srcId="{E48A41DF-80CD-404F-AEAD-05F97BB11E4F}" destId="{79B4FEED-E4ED-3E4B-8470-DC1B0E5B3B32}" srcOrd="1" destOrd="0" parTransId="{D4B45531-0CE9-C54A-A2E7-55206DDD1700}" sibTransId="{455404D2-3E82-0E4A-A9A9-57C35CC702DC}"/>
    <dgm:cxn modelId="{8D0ADA58-7639-9A4D-8E2C-1CF1B1DEDE29}" srcId="{E48A41DF-80CD-404F-AEAD-05F97BB11E4F}" destId="{B1921FEC-75E5-694A-B894-9DF3257A5547}" srcOrd="2" destOrd="0" parTransId="{5881FDAE-46E3-F244-B3E7-4141AF8091A2}" sibTransId="{5CB1FD03-5D7E-A14D-BA5A-718AA461004B}"/>
    <dgm:cxn modelId="{1939E4EF-18DC-0647-9277-EE54F44B5E55}" type="presOf" srcId="{E48A41DF-80CD-404F-AEAD-05F97BB11E4F}" destId="{778E3550-FD52-A045-BD7B-57BD0E2961CC}" srcOrd="0" destOrd="0" presId="urn:microsoft.com/office/officeart/2005/8/layout/matrix3"/>
    <dgm:cxn modelId="{9973361D-BF99-C14E-86F1-8D75B1A255EF}" type="presOf" srcId="{B1921FEC-75E5-694A-B894-9DF3257A5547}" destId="{D752E5C0-B780-AF47-919A-1D7031D32BF3}" srcOrd="0" destOrd="0" presId="urn:microsoft.com/office/officeart/2005/8/layout/matrix3"/>
    <dgm:cxn modelId="{FF43E6F9-6A98-7849-932D-810F00C145B8}" srcId="{E48A41DF-80CD-404F-AEAD-05F97BB11E4F}" destId="{FD1FA9F1-CE8A-A44F-BD6C-7F90C6ACCAAF}" srcOrd="0" destOrd="0" parTransId="{C34AD2F4-3BCB-D340-8F45-6584F4215399}" sibTransId="{B81CB4E5-F828-6743-9700-3A4064274097}"/>
    <dgm:cxn modelId="{F3072423-26FF-C04A-AE4B-5CCA08413950}" type="presOf" srcId="{C99EC5FB-6E95-E64E-9F4C-D8AF1181D508}" destId="{E11B0448-0513-464D-A835-430E5048DBBB}" srcOrd="0" destOrd="0" presId="urn:microsoft.com/office/officeart/2005/8/layout/matrix3"/>
    <dgm:cxn modelId="{CEB38DDE-1B44-8F47-8C4B-7C14B085D035}" srcId="{E48A41DF-80CD-404F-AEAD-05F97BB11E4F}" destId="{C99EC5FB-6E95-E64E-9F4C-D8AF1181D508}" srcOrd="3" destOrd="0" parTransId="{A370A747-EFFE-D245-9279-95E1A71F45E5}" sibTransId="{1AAAA0D0-FB3A-D244-BC25-95ED29EBAE9D}"/>
    <dgm:cxn modelId="{136F4CCD-6386-BE45-A588-4B6BD2F1F6CF}" type="presOf" srcId="{79B4FEED-E4ED-3E4B-8470-DC1B0E5B3B32}" destId="{0E220A4B-3DA0-7248-9965-BC31F5617548}" srcOrd="0" destOrd="0" presId="urn:microsoft.com/office/officeart/2005/8/layout/matrix3"/>
    <dgm:cxn modelId="{E3B45DED-0BAB-ED40-AF4F-A9D1AD805756}" type="presParOf" srcId="{778E3550-FD52-A045-BD7B-57BD0E2961CC}" destId="{189CD47F-9A87-D040-BCBB-A853C6CC2208}" srcOrd="0" destOrd="0" presId="urn:microsoft.com/office/officeart/2005/8/layout/matrix3"/>
    <dgm:cxn modelId="{FE28BFB2-296F-4045-A8EA-0475ACAC1FF9}" type="presParOf" srcId="{778E3550-FD52-A045-BD7B-57BD0E2961CC}" destId="{2746463B-FCEE-B444-B811-A52571860546}" srcOrd="1" destOrd="0" presId="urn:microsoft.com/office/officeart/2005/8/layout/matrix3"/>
    <dgm:cxn modelId="{92E30A8D-251B-B847-8B59-363FCFDCF197}" type="presParOf" srcId="{778E3550-FD52-A045-BD7B-57BD0E2961CC}" destId="{0E220A4B-3DA0-7248-9965-BC31F5617548}" srcOrd="2" destOrd="0" presId="urn:microsoft.com/office/officeart/2005/8/layout/matrix3"/>
    <dgm:cxn modelId="{DAF2F4F6-F85D-5C47-ABE8-82E0415262CF}" type="presParOf" srcId="{778E3550-FD52-A045-BD7B-57BD0E2961CC}" destId="{D752E5C0-B780-AF47-919A-1D7031D32BF3}" srcOrd="3" destOrd="0" presId="urn:microsoft.com/office/officeart/2005/8/layout/matrix3"/>
    <dgm:cxn modelId="{9D3F9C70-63A2-BC44-9D9F-58EF87C51E7B}" type="presParOf" srcId="{778E3550-FD52-A045-BD7B-57BD0E2961CC}" destId="{E11B0448-0513-464D-A835-430E5048DBB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1DF97B-FF8B-D84A-8822-48A15CBAEEE9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1F3D29-D4E9-2248-B601-8F08EAC5B585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 Rounded MT Bold"/>
              <a:cs typeface="Arial Rounded MT Bold"/>
            </a:rPr>
            <a:t>Marco </a:t>
          </a:r>
          <a:r>
            <a:rPr lang="en-US" dirty="0" err="1" smtClean="0">
              <a:solidFill>
                <a:srgbClr val="000000"/>
              </a:solidFill>
              <a:latin typeface="Arial Rounded MT Bold"/>
              <a:cs typeface="Arial Rounded MT Bold"/>
            </a:rPr>
            <a:t>Normativo</a:t>
          </a:r>
          <a:endParaRPr lang="en-US" dirty="0">
            <a:solidFill>
              <a:srgbClr val="000000"/>
            </a:solidFill>
          </a:endParaRPr>
        </a:p>
      </dgm:t>
    </dgm:pt>
    <dgm:pt modelId="{29480026-6BAB-9848-9833-2EF6202EF226}" type="parTrans" cxnId="{A7BBEA86-BDD0-1D41-A520-B270026ED164}">
      <dgm:prSet/>
      <dgm:spPr/>
      <dgm:t>
        <a:bodyPr/>
        <a:lstStyle/>
        <a:p>
          <a:endParaRPr lang="en-US"/>
        </a:p>
      </dgm:t>
    </dgm:pt>
    <dgm:pt modelId="{F634DA00-0DAD-A44C-ACF8-DAC6BE459ABB}" type="sibTrans" cxnId="{A7BBEA86-BDD0-1D41-A520-B270026ED164}">
      <dgm:prSet/>
      <dgm:spPr/>
      <dgm:t>
        <a:bodyPr/>
        <a:lstStyle/>
        <a:p>
          <a:endParaRPr lang="en-US"/>
        </a:p>
      </dgm:t>
    </dgm:pt>
    <dgm:pt modelId="{63BABDEA-E507-B84D-B59B-A19333694A3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Guías</a:t>
          </a:r>
          <a:r>
            <a:rPr lang="en-US" dirty="0" smtClean="0">
              <a:solidFill>
                <a:schemeClr val="tx1"/>
              </a:solidFill>
              <a:latin typeface="Arial Rounded MT Bold"/>
              <a:cs typeface="Arial Rounded MT Bold"/>
            </a:rPr>
            <a:t>, </a:t>
          </a:r>
          <a:r>
            <a:rPr lang="en-US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Manuales</a:t>
          </a:r>
          <a:r>
            <a:rPr lang="en-US" dirty="0" smtClean="0">
              <a:solidFill>
                <a:schemeClr val="tx1"/>
              </a:solidFill>
              <a:latin typeface="Arial Rounded MT Bold"/>
              <a:cs typeface="Arial Rounded MT Bold"/>
            </a:rPr>
            <a:t>, </a:t>
          </a:r>
          <a:r>
            <a:rPr lang="en-US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Directivas</a:t>
          </a:r>
          <a:r>
            <a:rPr lang="en-US" dirty="0" smtClean="0">
              <a:solidFill>
                <a:schemeClr val="tx1"/>
              </a:solidFill>
              <a:latin typeface="Arial Rounded MT Bold"/>
              <a:cs typeface="Arial Rounded MT Bold"/>
            </a:rPr>
            <a:t>. </a:t>
          </a:r>
          <a:endParaRPr lang="en-US" dirty="0">
            <a:solidFill>
              <a:schemeClr val="tx1"/>
            </a:solidFill>
          </a:endParaRPr>
        </a:p>
      </dgm:t>
    </dgm:pt>
    <dgm:pt modelId="{405B5A9E-68E7-7845-8F78-F75257ECA5DE}" type="parTrans" cxnId="{0D976768-37B3-A34C-B977-B7273CE4E6BB}">
      <dgm:prSet/>
      <dgm:spPr/>
      <dgm:t>
        <a:bodyPr/>
        <a:lstStyle/>
        <a:p>
          <a:endParaRPr lang="en-US"/>
        </a:p>
      </dgm:t>
    </dgm:pt>
    <dgm:pt modelId="{E77FA47A-FB70-9440-BD7B-B0AFE5EE18F2}" type="sibTrans" cxnId="{0D976768-37B3-A34C-B977-B7273CE4E6BB}">
      <dgm:prSet/>
      <dgm:spPr/>
      <dgm:t>
        <a:bodyPr/>
        <a:lstStyle/>
        <a:p>
          <a:endParaRPr lang="en-US"/>
        </a:p>
      </dgm:t>
    </dgm:pt>
    <dgm:pt modelId="{DCE4AC90-2973-6A48-A0BA-10221A02524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Capacitaciones</a:t>
          </a:r>
          <a:r>
            <a:rPr lang="en-US" dirty="0" smtClean="0">
              <a:latin typeface="Arial Rounded MT Bold"/>
              <a:cs typeface="Arial Rounded MT Bold"/>
            </a:rPr>
            <a:t>  </a:t>
          </a:r>
          <a:endParaRPr lang="en-US" dirty="0"/>
        </a:p>
      </dgm:t>
    </dgm:pt>
    <dgm:pt modelId="{B14C67EA-F5B5-8045-A18A-7E4C16DE53B4}" type="parTrans" cxnId="{9C69B47C-B9D8-4A47-839E-027D929D604A}">
      <dgm:prSet/>
      <dgm:spPr/>
      <dgm:t>
        <a:bodyPr/>
        <a:lstStyle/>
        <a:p>
          <a:endParaRPr lang="en-US"/>
        </a:p>
      </dgm:t>
    </dgm:pt>
    <dgm:pt modelId="{690A7111-A8FC-F243-963D-3782EF17560F}" type="sibTrans" cxnId="{9C69B47C-B9D8-4A47-839E-027D929D604A}">
      <dgm:prSet/>
      <dgm:spPr/>
      <dgm:t>
        <a:bodyPr/>
        <a:lstStyle/>
        <a:p>
          <a:endParaRPr lang="en-US"/>
        </a:p>
      </dgm:t>
    </dgm:pt>
    <dgm:pt modelId="{1ACCA2A9-4A4A-1A46-9861-80028B71ACE7}" type="pres">
      <dgm:prSet presAssocID="{091DF97B-FF8B-D84A-8822-48A15CBAEE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08AB01-1A6F-8D4A-BF6B-D8199664B1CB}" type="pres">
      <dgm:prSet presAssocID="{011F3D29-D4E9-2248-B601-8F08EAC5B585}" presName="node" presStyleLbl="node1" presStyleIdx="0" presStyleCnt="3" custScaleX="84804" custLinFactNeighborX="5040" custLinFactNeighborY="-27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4878A-FB5C-A645-BADE-F9F0B71708C0}" type="pres">
      <dgm:prSet presAssocID="{F634DA00-0DAD-A44C-ACF8-DAC6BE459ABB}" presName="sibTrans" presStyleCnt="0"/>
      <dgm:spPr/>
    </dgm:pt>
    <dgm:pt modelId="{C0959E31-D0AD-6641-955D-EC6A623516DD}" type="pres">
      <dgm:prSet presAssocID="{63BABDEA-E507-B84D-B59B-A19333694A3D}" presName="node" presStyleLbl="node1" presStyleIdx="1" presStyleCnt="3" custScaleX="86383" custLinFactNeighborX="1173" custLinFactNeighborY="-27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FDC79B-32A2-DD41-AC20-9EF3E3E94E96}" type="pres">
      <dgm:prSet presAssocID="{E77FA47A-FB70-9440-BD7B-B0AFE5EE18F2}" presName="sibTrans" presStyleCnt="0"/>
      <dgm:spPr/>
    </dgm:pt>
    <dgm:pt modelId="{7031DC76-FA3D-9F45-BB1F-8CA18F2E9967}" type="pres">
      <dgm:prSet presAssocID="{DCE4AC90-2973-6A48-A0BA-10221A02524B}" presName="node" presStyleLbl="node1" presStyleIdx="2" presStyleCnt="3" custScaleX="81714" custLinFactNeighborX="83" custLinFactNeighborY="-27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067BEC-D984-B24E-BDEB-3C27DC267A14}" type="presOf" srcId="{091DF97B-FF8B-D84A-8822-48A15CBAEEE9}" destId="{1ACCA2A9-4A4A-1A46-9861-80028B71ACE7}" srcOrd="0" destOrd="0" presId="urn:microsoft.com/office/officeart/2005/8/layout/default"/>
    <dgm:cxn modelId="{66610127-DBB7-F54C-AB88-9BB5F95A562B}" type="presOf" srcId="{011F3D29-D4E9-2248-B601-8F08EAC5B585}" destId="{2208AB01-1A6F-8D4A-BF6B-D8199664B1CB}" srcOrd="0" destOrd="0" presId="urn:microsoft.com/office/officeart/2005/8/layout/default"/>
    <dgm:cxn modelId="{9C69B47C-B9D8-4A47-839E-027D929D604A}" srcId="{091DF97B-FF8B-D84A-8822-48A15CBAEEE9}" destId="{DCE4AC90-2973-6A48-A0BA-10221A02524B}" srcOrd="2" destOrd="0" parTransId="{B14C67EA-F5B5-8045-A18A-7E4C16DE53B4}" sibTransId="{690A7111-A8FC-F243-963D-3782EF17560F}"/>
    <dgm:cxn modelId="{A7BBEA86-BDD0-1D41-A520-B270026ED164}" srcId="{091DF97B-FF8B-D84A-8822-48A15CBAEEE9}" destId="{011F3D29-D4E9-2248-B601-8F08EAC5B585}" srcOrd="0" destOrd="0" parTransId="{29480026-6BAB-9848-9833-2EF6202EF226}" sibTransId="{F634DA00-0DAD-A44C-ACF8-DAC6BE459ABB}"/>
    <dgm:cxn modelId="{F317069F-B58F-3B44-8D99-9652FFC85124}" type="presOf" srcId="{63BABDEA-E507-B84D-B59B-A19333694A3D}" destId="{C0959E31-D0AD-6641-955D-EC6A623516DD}" srcOrd="0" destOrd="0" presId="urn:microsoft.com/office/officeart/2005/8/layout/default"/>
    <dgm:cxn modelId="{0D976768-37B3-A34C-B977-B7273CE4E6BB}" srcId="{091DF97B-FF8B-D84A-8822-48A15CBAEEE9}" destId="{63BABDEA-E507-B84D-B59B-A19333694A3D}" srcOrd="1" destOrd="0" parTransId="{405B5A9E-68E7-7845-8F78-F75257ECA5DE}" sibTransId="{E77FA47A-FB70-9440-BD7B-B0AFE5EE18F2}"/>
    <dgm:cxn modelId="{41066B9D-0749-BE4E-9CF1-624B77626255}" type="presOf" srcId="{DCE4AC90-2973-6A48-A0BA-10221A02524B}" destId="{7031DC76-FA3D-9F45-BB1F-8CA18F2E9967}" srcOrd="0" destOrd="0" presId="urn:microsoft.com/office/officeart/2005/8/layout/default"/>
    <dgm:cxn modelId="{24446153-7603-E04B-B998-B5052DC8A73D}" type="presParOf" srcId="{1ACCA2A9-4A4A-1A46-9861-80028B71ACE7}" destId="{2208AB01-1A6F-8D4A-BF6B-D8199664B1CB}" srcOrd="0" destOrd="0" presId="urn:microsoft.com/office/officeart/2005/8/layout/default"/>
    <dgm:cxn modelId="{2C678B7E-C3CA-4740-B833-48BC93B6CF4C}" type="presParOf" srcId="{1ACCA2A9-4A4A-1A46-9861-80028B71ACE7}" destId="{F1B4878A-FB5C-A645-BADE-F9F0B71708C0}" srcOrd="1" destOrd="0" presId="urn:microsoft.com/office/officeart/2005/8/layout/default"/>
    <dgm:cxn modelId="{092DBC45-CB16-C744-B05A-39335D4F8190}" type="presParOf" srcId="{1ACCA2A9-4A4A-1A46-9861-80028B71ACE7}" destId="{C0959E31-D0AD-6641-955D-EC6A623516DD}" srcOrd="2" destOrd="0" presId="urn:microsoft.com/office/officeart/2005/8/layout/default"/>
    <dgm:cxn modelId="{60898B5D-06B3-6946-A355-DB5AAA1BF99E}" type="presParOf" srcId="{1ACCA2A9-4A4A-1A46-9861-80028B71ACE7}" destId="{EDFDC79B-32A2-DD41-AC20-9EF3E3E94E96}" srcOrd="3" destOrd="0" presId="urn:microsoft.com/office/officeart/2005/8/layout/default"/>
    <dgm:cxn modelId="{F8EAC406-8367-FA4C-802C-2E9172A073A9}" type="presParOf" srcId="{1ACCA2A9-4A4A-1A46-9861-80028B71ACE7}" destId="{7031DC76-FA3D-9F45-BB1F-8CA18F2E996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0122F9-DD96-A84B-A79F-4FEAD192E28B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169F37A6-9280-6948-9F92-9A88989E5A7D}">
      <dgm:prSet phldrT="[Text]" custT="1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Arial Unicode MS"/>
              <a:cs typeface="Arial Unicode MS"/>
            </a:rPr>
            <a:t>Definir</a:t>
          </a:r>
          <a:r>
            <a:rPr lang="en-US" sz="2800" dirty="0" smtClean="0">
              <a:solidFill>
                <a:schemeClr val="tx1"/>
              </a:solidFill>
              <a:latin typeface="Arial Unicode MS"/>
              <a:cs typeface="Arial Unicode MS"/>
            </a:rPr>
            <a:t> </a:t>
          </a:r>
          <a:r>
            <a:rPr lang="en-US" sz="2800" dirty="0" smtClean="0">
              <a:solidFill>
                <a:schemeClr val="tx1"/>
              </a:solidFill>
              <a:latin typeface="Arial Unicode MS"/>
              <a:cs typeface="Arial Unicode MS"/>
            </a:rPr>
            <a:t>POLÍTICA</a:t>
          </a:r>
          <a:endParaRPr lang="en-US" sz="280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A994565F-7D88-5842-8D66-874B13899893}" type="parTrans" cxnId="{43A0BD00-743C-1E4A-985C-CD2E8A14B59C}">
      <dgm:prSet/>
      <dgm:spPr/>
      <dgm:t>
        <a:bodyPr/>
        <a:lstStyle/>
        <a:p>
          <a:endParaRPr lang="en-US"/>
        </a:p>
      </dgm:t>
    </dgm:pt>
    <dgm:pt modelId="{85682532-DC1D-F049-985A-5732883BB648}" type="sibTrans" cxnId="{43A0BD00-743C-1E4A-985C-CD2E8A14B59C}">
      <dgm:prSet/>
      <dgm:spPr>
        <a:solidFill>
          <a:srgbClr val="800000"/>
        </a:solidFill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endParaRPr lang="en-US"/>
        </a:p>
      </dgm:t>
    </dgm:pt>
    <dgm:pt modelId="{4AB05D6C-A451-0947-82AB-86591020BABF}">
      <dgm:prSet phldrT="[Text]" custT="1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Arial Unicode MS"/>
              <a:cs typeface="Arial Unicode MS"/>
            </a:rPr>
            <a:t>Definir</a:t>
          </a:r>
          <a:r>
            <a:rPr lang="en-US" sz="3200" dirty="0" smtClean="0">
              <a:solidFill>
                <a:schemeClr val="tx1"/>
              </a:solidFill>
              <a:latin typeface="Arial Unicode MS"/>
              <a:cs typeface="Arial Unicode MS"/>
            </a:rPr>
            <a:t> LIDERAZGO </a:t>
          </a:r>
          <a:r>
            <a:rPr lang="en-US" sz="2800" dirty="0" err="1" smtClean="0">
              <a:solidFill>
                <a:schemeClr val="tx1"/>
              </a:solidFill>
              <a:latin typeface="Arial Unicode MS"/>
              <a:cs typeface="Arial Unicode MS"/>
            </a:rPr>
            <a:t>claro</a:t>
          </a:r>
          <a:r>
            <a:rPr lang="en-US" sz="2800" dirty="0" smtClean="0">
              <a:solidFill>
                <a:schemeClr val="tx1"/>
              </a:solidFill>
              <a:latin typeface="Arial Unicode MS"/>
              <a:cs typeface="Arial Unicode MS"/>
            </a:rPr>
            <a:t> </a:t>
          </a:r>
          <a:endParaRPr lang="en-US" sz="2800" dirty="0">
            <a:solidFill>
              <a:schemeClr val="tx1"/>
            </a:solidFill>
            <a:latin typeface="Arial Unicode MS"/>
            <a:cs typeface="Arial Unicode MS"/>
          </a:endParaRPr>
        </a:p>
      </dgm:t>
    </dgm:pt>
    <dgm:pt modelId="{3DA56E63-0A10-0944-97B5-65CF14938619}" type="parTrans" cxnId="{1F93CBED-9CC3-964F-8BB7-663BF2FD0161}">
      <dgm:prSet/>
      <dgm:spPr/>
      <dgm:t>
        <a:bodyPr/>
        <a:lstStyle/>
        <a:p>
          <a:endParaRPr lang="en-US"/>
        </a:p>
      </dgm:t>
    </dgm:pt>
    <dgm:pt modelId="{A5D7B431-B5F4-2549-B2CB-614DC40BB1FD}" type="sibTrans" cxnId="{1F93CBED-9CC3-964F-8BB7-663BF2FD0161}">
      <dgm:prSet/>
      <dgm:spPr>
        <a:solidFill>
          <a:srgbClr val="800000"/>
        </a:solidFill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endParaRPr lang="en-US"/>
        </a:p>
      </dgm:t>
    </dgm:pt>
    <dgm:pt modelId="{B3912DC7-06AF-A742-AAAE-0E26A90EBC0D}">
      <dgm:prSet phldrT="[Text]" custT="1"/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Menos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permeabilidad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a </a:t>
          </a:r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cambios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</a:p>
        <a:p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Esfuerzos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mas </a:t>
          </a:r>
          <a:r>
            <a:rPr lang="en-US" sz="2800" dirty="0" err="1" smtClean="0">
              <a:solidFill>
                <a:srgbClr val="000000"/>
              </a:solidFill>
              <a:latin typeface="Arial Unicode MS"/>
              <a:cs typeface="Arial Unicode MS"/>
            </a:rPr>
            <a:t>coordinados</a:t>
          </a:r>
          <a:r>
            <a:rPr lang="en-US" sz="2800" dirty="0" smtClean="0">
              <a:solidFill>
                <a:srgbClr val="000000"/>
              </a:solidFill>
              <a:latin typeface="Arial Unicode MS"/>
              <a:cs typeface="Arial Unicode MS"/>
            </a:rPr>
            <a:t> y EFECTIVOS  </a:t>
          </a:r>
          <a:endParaRPr lang="en-US" sz="2800" dirty="0">
            <a:solidFill>
              <a:srgbClr val="000000"/>
            </a:solidFill>
            <a:latin typeface="Arial Unicode MS"/>
            <a:cs typeface="Arial Unicode MS"/>
          </a:endParaRPr>
        </a:p>
      </dgm:t>
    </dgm:pt>
    <dgm:pt modelId="{33984F20-CD91-A14C-8799-32AC14BA4F92}" type="parTrans" cxnId="{AB42A77B-0855-EB4A-B97E-4F771308D2C2}">
      <dgm:prSet/>
      <dgm:spPr/>
      <dgm:t>
        <a:bodyPr/>
        <a:lstStyle/>
        <a:p>
          <a:endParaRPr lang="en-US"/>
        </a:p>
      </dgm:t>
    </dgm:pt>
    <dgm:pt modelId="{9CA954A3-1134-D144-B647-E42EA244EC26}" type="sibTrans" cxnId="{AB42A77B-0855-EB4A-B97E-4F771308D2C2}">
      <dgm:prSet/>
      <dgm:spPr/>
      <dgm:t>
        <a:bodyPr/>
        <a:lstStyle/>
        <a:p>
          <a:endParaRPr lang="en-US"/>
        </a:p>
      </dgm:t>
    </dgm:pt>
    <dgm:pt modelId="{6DB2210A-572E-7145-A6F0-BEE045BDC4F5}" type="pres">
      <dgm:prSet presAssocID="{050122F9-DD96-A84B-A79F-4FEAD192E28B}" presName="Name0" presStyleCnt="0">
        <dgm:presLayoutVars>
          <dgm:dir/>
          <dgm:resizeHandles val="exact"/>
        </dgm:presLayoutVars>
      </dgm:prSet>
      <dgm:spPr/>
    </dgm:pt>
    <dgm:pt modelId="{4E1299B8-4B35-3C40-829C-FEA52FAC1E5C}" type="pres">
      <dgm:prSet presAssocID="{050122F9-DD96-A84B-A79F-4FEAD192E28B}" presName="vNodes" presStyleCnt="0"/>
      <dgm:spPr/>
    </dgm:pt>
    <dgm:pt modelId="{D730CC0D-A420-EE4F-AEF0-0C6B2624A680}" type="pres">
      <dgm:prSet presAssocID="{169F37A6-9280-6948-9F92-9A88989E5A7D}" presName="node" presStyleLbl="node1" presStyleIdx="0" presStyleCnt="3" custScaleX="184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9B30C-9FFA-3B4F-92B4-D5C415DC626F}" type="pres">
      <dgm:prSet presAssocID="{85682532-DC1D-F049-985A-5732883BB648}" presName="spacerT" presStyleCnt="0"/>
      <dgm:spPr/>
    </dgm:pt>
    <dgm:pt modelId="{5416C2D7-52CF-094F-B554-D367DAF4819B}" type="pres">
      <dgm:prSet presAssocID="{85682532-DC1D-F049-985A-5732883BB64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9EF14DE-C1D4-FF4B-BB5F-1FC5921C21E9}" type="pres">
      <dgm:prSet presAssocID="{85682532-DC1D-F049-985A-5732883BB648}" presName="spacerB" presStyleCnt="0"/>
      <dgm:spPr/>
    </dgm:pt>
    <dgm:pt modelId="{BFBAA16E-6D59-AD4F-B2A4-CB1A8A4B6DBD}" type="pres">
      <dgm:prSet presAssocID="{4AB05D6C-A451-0947-82AB-86591020BABF}" presName="node" presStyleLbl="node1" presStyleIdx="1" presStyleCnt="3" custScaleX="197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7286A-EE63-1640-9431-7A1B2C5DC2E4}" type="pres">
      <dgm:prSet presAssocID="{050122F9-DD96-A84B-A79F-4FEAD192E28B}" presName="sibTransLast" presStyleLbl="sibTrans2D1" presStyleIdx="1" presStyleCnt="2" custScaleX="200404" custLinFactNeighborX="-38323" custLinFactNeighborY="2536"/>
      <dgm:spPr/>
      <dgm:t>
        <a:bodyPr/>
        <a:lstStyle/>
        <a:p>
          <a:endParaRPr lang="en-US"/>
        </a:p>
      </dgm:t>
    </dgm:pt>
    <dgm:pt modelId="{5A24638C-86D9-1548-8B66-4C7FCA6A6A3B}" type="pres">
      <dgm:prSet presAssocID="{050122F9-DD96-A84B-A79F-4FEAD192E2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52E7020-384C-6D4E-A715-9C1B6C76D1C2}" type="pres">
      <dgm:prSet presAssocID="{050122F9-DD96-A84B-A79F-4FEAD192E28B}" presName="lastNode" presStyleLbl="node1" presStyleIdx="2" presStyleCnt="3" custScaleX="124243" custLinFactNeighborX="209" custLinFactNeighborY="-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5601B3-D102-9548-A7BC-3C1151446EDD}" type="presOf" srcId="{4AB05D6C-A451-0947-82AB-86591020BABF}" destId="{BFBAA16E-6D59-AD4F-B2A4-CB1A8A4B6DBD}" srcOrd="0" destOrd="0" presId="urn:microsoft.com/office/officeart/2005/8/layout/equation2"/>
    <dgm:cxn modelId="{EDDE9FA5-F0DE-B246-9304-E96AC324EE94}" type="presOf" srcId="{B3912DC7-06AF-A742-AAAE-0E26A90EBC0D}" destId="{652E7020-384C-6D4E-A715-9C1B6C76D1C2}" srcOrd="0" destOrd="0" presId="urn:microsoft.com/office/officeart/2005/8/layout/equation2"/>
    <dgm:cxn modelId="{DCB05DB5-8E33-F847-A3CB-42820CCBF3E5}" type="presOf" srcId="{A5D7B431-B5F4-2549-B2CB-614DC40BB1FD}" destId="{DC87286A-EE63-1640-9431-7A1B2C5DC2E4}" srcOrd="0" destOrd="0" presId="urn:microsoft.com/office/officeart/2005/8/layout/equation2"/>
    <dgm:cxn modelId="{AB42A77B-0855-EB4A-B97E-4F771308D2C2}" srcId="{050122F9-DD96-A84B-A79F-4FEAD192E28B}" destId="{B3912DC7-06AF-A742-AAAE-0E26A90EBC0D}" srcOrd="2" destOrd="0" parTransId="{33984F20-CD91-A14C-8799-32AC14BA4F92}" sibTransId="{9CA954A3-1134-D144-B647-E42EA244EC26}"/>
    <dgm:cxn modelId="{43A0BD00-743C-1E4A-985C-CD2E8A14B59C}" srcId="{050122F9-DD96-A84B-A79F-4FEAD192E28B}" destId="{169F37A6-9280-6948-9F92-9A88989E5A7D}" srcOrd="0" destOrd="0" parTransId="{A994565F-7D88-5842-8D66-874B13899893}" sibTransId="{85682532-DC1D-F049-985A-5732883BB648}"/>
    <dgm:cxn modelId="{EAA0861A-C153-584B-A6D0-33AA8FF2CAB5}" type="presOf" srcId="{050122F9-DD96-A84B-A79F-4FEAD192E28B}" destId="{6DB2210A-572E-7145-A6F0-BEE045BDC4F5}" srcOrd="0" destOrd="0" presId="urn:microsoft.com/office/officeart/2005/8/layout/equation2"/>
    <dgm:cxn modelId="{08FEDC81-7820-D943-AE92-1CBC51659001}" type="presOf" srcId="{A5D7B431-B5F4-2549-B2CB-614DC40BB1FD}" destId="{5A24638C-86D9-1548-8B66-4C7FCA6A6A3B}" srcOrd="1" destOrd="0" presId="urn:microsoft.com/office/officeart/2005/8/layout/equation2"/>
    <dgm:cxn modelId="{6A377D66-2557-8C42-AA1A-FB39EBEFEBD0}" type="presOf" srcId="{169F37A6-9280-6948-9F92-9A88989E5A7D}" destId="{D730CC0D-A420-EE4F-AEF0-0C6B2624A680}" srcOrd="0" destOrd="0" presId="urn:microsoft.com/office/officeart/2005/8/layout/equation2"/>
    <dgm:cxn modelId="{73475AA9-6635-634D-ADDF-CEE9BB008D9A}" type="presOf" srcId="{85682532-DC1D-F049-985A-5732883BB648}" destId="{5416C2D7-52CF-094F-B554-D367DAF4819B}" srcOrd="0" destOrd="0" presId="urn:microsoft.com/office/officeart/2005/8/layout/equation2"/>
    <dgm:cxn modelId="{1F93CBED-9CC3-964F-8BB7-663BF2FD0161}" srcId="{050122F9-DD96-A84B-A79F-4FEAD192E28B}" destId="{4AB05D6C-A451-0947-82AB-86591020BABF}" srcOrd="1" destOrd="0" parTransId="{3DA56E63-0A10-0944-97B5-65CF14938619}" sibTransId="{A5D7B431-B5F4-2549-B2CB-614DC40BB1FD}"/>
    <dgm:cxn modelId="{B60F4638-46DE-1A45-B2F8-33708F5975C1}" type="presParOf" srcId="{6DB2210A-572E-7145-A6F0-BEE045BDC4F5}" destId="{4E1299B8-4B35-3C40-829C-FEA52FAC1E5C}" srcOrd="0" destOrd="0" presId="urn:microsoft.com/office/officeart/2005/8/layout/equation2"/>
    <dgm:cxn modelId="{7FBFBF75-2A03-B048-BDBD-6587CC03DB44}" type="presParOf" srcId="{4E1299B8-4B35-3C40-829C-FEA52FAC1E5C}" destId="{D730CC0D-A420-EE4F-AEF0-0C6B2624A680}" srcOrd="0" destOrd="0" presId="urn:microsoft.com/office/officeart/2005/8/layout/equation2"/>
    <dgm:cxn modelId="{5FED6086-98F2-284D-8FB8-8BD534226CD1}" type="presParOf" srcId="{4E1299B8-4B35-3C40-829C-FEA52FAC1E5C}" destId="{CB89B30C-9FFA-3B4F-92B4-D5C415DC626F}" srcOrd="1" destOrd="0" presId="urn:microsoft.com/office/officeart/2005/8/layout/equation2"/>
    <dgm:cxn modelId="{D0C2223C-0093-FA4B-8020-A8795BC8A457}" type="presParOf" srcId="{4E1299B8-4B35-3C40-829C-FEA52FAC1E5C}" destId="{5416C2D7-52CF-094F-B554-D367DAF4819B}" srcOrd="2" destOrd="0" presId="urn:microsoft.com/office/officeart/2005/8/layout/equation2"/>
    <dgm:cxn modelId="{C295AC8D-13DE-C648-AC8E-52A5669A06E7}" type="presParOf" srcId="{4E1299B8-4B35-3C40-829C-FEA52FAC1E5C}" destId="{09EF14DE-C1D4-FF4B-BB5F-1FC5921C21E9}" srcOrd="3" destOrd="0" presId="urn:microsoft.com/office/officeart/2005/8/layout/equation2"/>
    <dgm:cxn modelId="{C835BCDE-28F2-5041-96EB-BEC90A0CD577}" type="presParOf" srcId="{4E1299B8-4B35-3C40-829C-FEA52FAC1E5C}" destId="{BFBAA16E-6D59-AD4F-B2A4-CB1A8A4B6DBD}" srcOrd="4" destOrd="0" presId="urn:microsoft.com/office/officeart/2005/8/layout/equation2"/>
    <dgm:cxn modelId="{A90067A4-206E-3C4F-B56F-1FA5FE93F0ED}" type="presParOf" srcId="{6DB2210A-572E-7145-A6F0-BEE045BDC4F5}" destId="{DC87286A-EE63-1640-9431-7A1B2C5DC2E4}" srcOrd="1" destOrd="0" presId="urn:microsoft.com/office/officeart/2005/8/layout/equation2"/>
    <dgm:cxn modelId="{994D22D5-5FAA-EE4D-AD83-E1103A44F2FD}" type="presParOf" srcId="{DC87286A-EE63-1640-9431-7A1B2C5DC2E4}" destId="{5A24638C-86D9-1548-8B66-4C7FCA6A6A3B}" srcOrd="0" destOrd="0" presId="urn:microsoft.com/office/officeart/2005/8/layout/equation2"/>
    <dgm:cxn modelId="{3CB48682-F6E7-3F4B-8349-3732ED9FD227}" type="presParOf" srcId="{6DB2210A-572E-7145-A6F0-BEE045BDC4F5}" destId="{652E7020-384C-6D4E-A715-9C1B6C76D1C2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CD47F-9A87-D040-BCBB-A853C6CC2208}">
      <dsp:nvSpPr>
        <dsp:cNvPr id="0" name=""/>
        <dsp:cNvSpPr/>
      </dsp:nvSpPr>
      <dsp:spPr>
        <a:xfrm>
          <a:off x="692163" y="0"/>
          <a:ext cx="6095999" cy="4064000"/>
        </a:xfrm>
        <a:prstGeom prst="diamond">
          <a:avLst/>
        </a:prstGeom>
        <a:solidFill>
          <a:srgbClr val="800000"/>
        </a:soli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2746463B-FCEE-B444-B811-A52571860546}">
      <dsp:nvSpPr>
        <dsp:cNvPr id="0" name=""/>
        <dsp:cNvSpPr/>
      </dsp:nvSpPr>
      <dsp:spPr>
        <a:xfrm>
          <a:off x="878418" y="352209"/>
          <a:ext cx="2661908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rial Unicode MS"/>
              <a:cs typeface="Arial Unicode MS"/>
            </a:rPr>
            <a:t>Enfoque</a:t>
          </a:r>
          <a:r>
            <a:rPr lang="en-US" sz="2800" kern="1200" dirty="0" smtClean="0">
              <a:solidFill>
                <a:schemeClr val="tx1"/>
              </a:solidFill>
              <a:latin typeface="Arial Unicode MS"/>
              <a:cs typeface="Arial Unicode MS"/>
            </a:rPr>
            <a:t>/</a:t>
          </a:r>
          <a:r>
            <a:rPr lang="en-US" sz="2800" kern="1200" dirty="0" err="1" smtClean="0">
              <a:solidFill>
                <a:schemeClr val="tx1"/>
              </a:solidFill>
              <a:latin typeface="Arial Unicode MS"/>
              <a:cs typeface="Arial Unicode MS"/>
            </a:rPr>
            <a:t>Política</a:t>
          </a:r>
          <a:endParaRPr lang="en-US" sz="280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955789" y="429580"/>
        <a:ext cx="2507166" cy="1430218"/>
      </dsp:txXfrm>
    </dsp:sp>
    <dsp:sp modelId="{0E220A4B-3DA0-7248-9965-BC31F5617548}">
      <dsp:nvSpPr>
        <dsp:cNvPr id="0" name=""/>
        <dsp:cNvSpPr/>
      </dsp:nvSpPr>
      <dsp:spPr>
        <a:xfrm>
          <a:off x="3882794" y="386080"/>
          <a:ext cx="2700042" cy="1584960"/>
        </a:xfrm>
        <a:prstGeom prst="roundRect">
          <a:avLst/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Herramientas</a:t>
          </a:r>
          <a:endParaRPr lang="en-US" sz="2800" kern="1200" dirty="0">
            <a:solidFill>
              <a:srgbClr val="000000"/>
            </a:solidFill>
            <a:latin typeface="Arial Unicode MS"/>
            <a:cs typeface="Arial Unicode MS"/>
          </a:endParaRPr>
        </a:p>
      </dsp:txBody>
      <dsp:txXfrm>
        <a:off x="3960165" y="463451"/>
        <a:ext cx="2545300" cy="1430218"/>
      </dsp:txXfrm>
    </dsp:sp>
    <dsp:sp modelId="{D752E5C0-B780-AF47-919A-1D7031D32BF3}">
      <dsp:nvSpPr>
        <dsp:cNvPr id="0" name=""/>
        <dsp:cNvSpPr/>
      </dsp:nvSpPr>
      <dsp:spPr>
        <a:xfrm>
          <a:off x="799242" y="2092960"/>
          <a:ext cx="2752520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Implementación</a:t>
          </a:r>
          <a:endParaRPr lang="en-US" sz="2400" kern="1200" dirty="0">
            <a:solidFill>
              <a:srgbClr val="000000"/>
            </a:solidFill>
            <a:latin typeface="Arial Unicode MS"/>
            <a:cs typeface="Arial Unicode MS"/>
          </a:endParaRPr>
        </a:p>
      </dsp:txBody>
      <dsp:txXfrm>
        <a:off x="876613" y="2170331"/>
        <a:ext cx="2597778" cy="1430218"/>
      </dsp:txXfrm>
    </dsp:sp>
    <dsp:sp modelId="{E11B0448-0513-464D-A835-430E5048DBBB}">
      <dsp:nvSpPr>
        <dsp:cNvPr id="0" name=""/>
        <dsp:cNvSpPr/>
      </dsp:nvSpPr>
      <dsp:spPr>
        <a:xfrm>
          <a:off x="3925152" y="2092960"/>
          <a:ext cx="2725417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Monitoreo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/</a:t>
          </a: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Medición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resultados</a:t>
          </a:r>
          <a:endParaRPr lang="en-US" sz="2800" kern="1200" dirty="0">
            <a:solidFill>
              <a:srgbClr val="000000"/>
            </a:solidFill>
            <a:latin typeface="Arial Unicode MS"/>
            <a:cs typeface="Arial Unicode MS"/>
          </a:endParaRPr>
        </a:p>
      </dsp:txBody>
      <dsp:txXfrm>
        <a:off x="4002523" y="2170331"/>
        <a:ext cx="2570675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8AB01-1A6F-8D4A-BF6B-D8199664B1CB}">
      <dsp:nvSpPr>
        <dsp:cNvPr id="0" name=""/>
        <dsp:cNvSpPr/>
      </dsp:nvSpPr>
      <dsp:spPr>
        <a:xfrm>
          <a:off x="169321" y="502527"/>
          <a:ext cx="2802962" cy="198313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000000"/>
              </a:solidFill>
              <a:latin typeface="Arial Rounded MT Bold"/>
              <a:cs typeface="Arial Rounded MT Bold"/>
            </a:rPr>
            <a:t>Marco </a:t>
          </a:r>
          <a:r>
            <a:rPr lang="en-US" sz="2600" kern="1200" dirty="0" err="1" smtClean="0">
              <a:solidFill>
                <a:srgbClr val="000000"/>
              </a:solidFill>
              <a:latin typeface="Arial Rounded MT Bold"/>
              <a:cs typeface="Arial Rounded MT Bold"/>
            </a:rPr>
            <a:t>Normativo</a:t>
          </a:r>
          <a:endParaRPr lang="en-US" sz="2600" kern="1200" dirty="0">
            <a:solidFill>
              <a:srgbClr val="000000"/>
            </a:solidFill>
          </a:endParaRPr>
        </a:p>
      </dsp:txBody>
      <dsp:txXfrm>
        <a:off x="169321" y="502527"/>
        <a:ext cx="2802962" cy="1983134"/>
      </dsp:txXfrm>
    </dsp:sp>
    <dsp:sp modelId="{C0959E31-D0AD-6641-955D-EC6A623516DD}">
      <dsp:nvSpPr>
        <dsp:cNvPr id="0" name=""/>
        <dsp:cNvSpPr/>
      </dsp:nvSpPr>
      <dsp:spPr>
        <a:xfrm>
          <a:off x="3174993" y="499849"/>
          <a:ext cx="2855152" cy="198313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Guías</a:t>
          </a:r>
          <a:r>
            <a:rPr lang="en-US" sz="2600" kern="1200" dirty="0" smtClean="0">
              <a:solidFill>
                <a:schemeClr val="tx1"/>
              </a:solidFill>
              <a:latin typeface="Arial Rounded MT Bold"/>
              <a:cs typeface="Arial Rounded MT Bold"/>
            </a:rPr>
            <a:t>, </a:t>
          </a:r>
          <a:r>
            <a:rPr lang="en-US" sz="2600" kern="1200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Manuales</a:t>
          </a:r>
          <a:r>
            <a:rPr lang="en-US" sz="2600" kern="1200" dirty="0" smtClean="0">
              <a:solidFill>
                <a:schemeClr val="tx1"/>
              </a:solidFill>
              <a:latin typeface="Arial Rounded MT Bold"/>
              <a:cs typeface="Arial Rounded MT Bold"/>
            </a:rPr>
            <a:t>, </a:t>
          </a:r>
          <a:r>
            <a:rPr lang="en-US" sz="2600" kern="1200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Directivas</a:t>
          </a:r>
          <a:r>
            <a:rPr lang="en-US" sz="2600" kern="1200" dirty="0" smtClean="0">
              <a:solidFill>
                <a:schemeClr val="tx1"/>
              </a:solidFill>
              <a:latin typeface="Arial Rounded MT Bold"/>
              <a:cs typeface="Arial Rounded MT Bold"/>
            </a:rPr>
            <a:t>.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174993" y="499849"/>
        <a:ext cx="2855152" cy="1983134"/>
      </dsp:txXfrm>
    </dsp:sp>
    <dsp:sp modelId="{7031DC76-FA3D-9F45-BB1F-8CA18F2E9967}">
      <dsp:nvSpPr>
        <dsp:cNvPr id="0" name=""/>
        <dsp:cNvSpPr/>
      </dsp:nvSpPr>
      <dsp:spPr>
        <a:xfrm>
          <a:off x="6324635" y="498560"/>
          <a:ext cx="2700831" cy="198313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solidFill>
                <a:schemeClr val="tx1"/>
              </a:solidFill>
              <a:latin typeface="Arial Rounded MT Bold"/>
              <a:cs typeface="Arial Rounded MT Bold"/>
            </a:rPr>
            <a:t>Capacitaciones</a:t>
          </a:r>
          <a:r>
            <a:rPr lang="en-US" sz="2600" kern="1200" dirty="0" smtClean="0">
              <a:latin typeface="Arial Rounded MT Bold"/>
              <a:cs typeface="Arial Rounded MT Bold"/>
            </a:rPr>
            <a:t>  </a:t>
          </a:r>
          <a:endParaRPr lang="en-US" sz="2600" kern="1200" dirty="0"/>
        </a:p>
      </dsp:txBody>
      <dsp:txXfrm>
        <a:off x="6324635" y="498560"/>
        <a:ext cx="2700831" cy="1983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0CC0D-A420-EE4F-AEF0-0C6B2624A680}">
      <dsp:nvSpPr>
        <dsp:cNvPr id="0" name=""/>
        <dsp:cNvSpPr/>
      </dsp:nvSpPr>
      <dsp:spPr>
        <a:xfrm>
          <a:off x="110415" y="422913"/>
          <a:ext cx="3204779" cy="17371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rial Unicode MS"/>
              <a:cs typeface="Arial Unicode MS"/>
            </a:rPr>
            <a:t>Definir</a:t>
          </a:r>
          <a:r>
            <a:rPr lang="en-US" sz="2800" kern="1200" dirty="0" smtClean="0">
              <a:solidFill>
                <a:schemeClr val="tx1"/>
              </a:solidFill>
              <a:latin typeface="Arial Unicode MS"/>
              <a:cs typeface="Arial Unicode MS"/>
            </a:rPr>
            <a:t> </a:t>
          </a:r>
          <a:r>
            <a:rPr lang="en-US" sz="2800" kern="1200" dirty="0" smtClean="0">
              <a:solidFill>
                <a:schemeClr val="tx1"/>
              </a:solidFill>
              <a:latin typeface="Arial Unicode MS"/>
              <a:cs typeface="Arial Unicode MS"/>
            </a:rPr>
            <a:t>POLÍTICA</a:t>
          </a:r>
          <a:endParaRPr lang="en-US" sz="280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579744" y="677318"/>
        <a:ext cx="2266121" cy="1228376"/>
      </dsp:txXfrm>
    </dsp:sp>
    <dsp:sp modelId="{5416C2D7-52CF-094F-B554-D367DAF4819B}">
      <dsp:nvSpPr>
        <dsp:cNvPr id="0" name=""/>
        <dsp:cNvSpPr/>
      </dsp:nvSpPr>
      <dsp:spPr>
        <a:xfrm>
          <a:off x="1209021" y="2301159"/>
          <a:ext cx="1007568" cy="1007568"/>
        </a:xfrm>
        <a:prstGeom prst="mathPlus">
          <a:avLst/>
        </a:prstGeom>
        <a:solidFill>
          <a:srgbClr val="800000"/>
        </a:soli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342574" y="2686453"/>
        <a:ext cx="740462" cy="236980"/>
      </dsp:txXfrm>
    </dsp:sp>
    <dsp:sp modelId="{BFBAA16E-6D59-AD4F-B2A4-CB1A8A4B6DBD}">
      <dsp:nvSpPr>
        <dsp:cNvPr id="0" name=""/>
        <dsp:cNvSpPr/>
      </dsp:nvSpPr>
      <dsp:spPr>
        <a:xfrm>
          <a:off x="1085" y="3449787"/>
          <a:ext cx="3423439" cy="17371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rial Unicode MS"/>
              <a:cs typeface="Arial Unicode MS"/>
            </a:rPr>
            <a:t>Definir</a:t>
          </a:r>
          <a:r>
            <a:rPr lang="en-US" sz="3200" kern="1200" dirty="0" smtClean="0">
              <a:solidFill>
                <a:schemeClr val="tx1"/>
              </a:solidFill>
              <a:latin typeface="Arial Unicode MS"/>
              <a:cs typeface="Arial Unicode MS"/>
            </a:rPr>
            <a:t> LIDERAZGO </a:t>
          </a:r>
          <a:r>
            <a:rPr lang="en-US" sz="2800" kern="1200" dirty="0" err="1" smtClean="0">
              <a:solidFill>
                <a:schemeClr val="tx1"/>
              </a:solidFill>
              <a:latin typeface="Arial Unicode MS"/>
              <a:cs typeface="Arial Unicode MS"/>
            </a:rPr>
            <a:t>claro</a:t>
          </a:r>
          <a:r>
            <a:rPr lang="en-US" sz="2800" kern="1200" dirty="0" smtClean="0">
              <a:solidFill>
                <a:schemeClr val="tx1"/>
              </a:solidFill>
              <a:latin typeface="Arial Unicode MS"/>
              <a:cs typeface="Arial Unicode MS"/>
            </a:rPr>
            <a:t> </a:t>
          </a:r>
          <a:endParaRPr lang="en-US" sz="2800" kern="1200" dirty="0">
            <a:solidFill>
              <a:schemeClr val="tx1"/>
            </a:solidFill>
            <a:latin typeface="Arial Unicode MS"/>
            <a:cs typeface="Arial Unicode MS"/>
          </a:endParaRPr>
        </a:p>
      </dsp:txBody>
      <dsp:txXfrm>
        <a:off x="502436" y="3704192"/>
        <a:ext cx="2420737" cy="1228376"/>
      </dsp:txXfrm>
    </dsp:sp>
    <dsp:sp modelId="{DC87286A-EE63-1640-9431-7A1B2C5DC2E4}">
      <dsp:nvSpPr>
        <dsp:cNvPr id="0" name=""/>
        <dsp:cNvSpPr/>
      </dsp:nvSpPr>
      <dsp:spPr>
        <a:xfrm rot="21589888">
          <a:off x="3195824" y="2491599"/>
          <a:ext cx="1108256" cy="646233"/>
        </a:xfrm>
        <a:prstGeom prst="rightArrow">
          <a:avLst>
            <a:gd name="adj1" fmla="val 60000"/>
            <a:gd name="adj2" fmla="val 50000"/>
          </a:avLst>
        </a:prstGeom>
        <a:solidFill>
          <a:srgbClr val="800000"/>
        </a:solidFill>
        <a:ln>
          <a:noFill/>
        </a:ln>
        <a:effectLst>
          <a:innerShdw blurRad="63500" dist="508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195824" y="2621131"/>
        <a:ext cx="914386" cy="387739"/>
      </dsp:txXfrm>
    </dsp:sp>
    <dsp:sp modelId="{652E7020-384C-6D4E-A715-9C1B6C76D1C2}">
      <dsp:nvSpPr>
        <dsp:cNvPr id="0" name=""/>
        <dsp:cNvSpPr/>
      </dsp:nvSpPr>
      <dsp:spPr>
        <a:xfrm>
          <a:off x="4467923" y="1053303"/>
          <a:ext cx="4316665" cy="34743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Menos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permeabilidad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a </a:t>
          </a: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cambios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Esfuerzos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mas </a:t>
          </a:r>
          <a:r>
            <a:rPr lang="en-US" sz="2800" kern="1200" dirty="0" err="1" smtClean="0">
              <a:solidFill>
                <a:srgbClr val="000000"/>
              </a:solidFill>
              <a:latin typeface="Arial Unicode MS"/>
              <a:cs typeface="Arial Unicode MS"/>
            </a:rPr>
            <a:t>coordinados</a:t>
          </a:r>
          <a:r>
            <a:rPr lang="en-US" sz="2800" kern="1200" dirty="0" smtClean="0">
              <a:solidFill>
                <a:srgbClr val="000000"/>
              </a:solidFill>
              <a:latin typeface="Arial Unicode MS"/>
              <a:cs typeface="Arial Unicode MS"/>
            </a:rPr>
            <a:t> y EFECTIVOS  </a:t>
          </a:r>
          <a:endParaRPr lang="en-US" sz="2800" kern="1200" dirty="0">
            <a:solidFill>
              <a:srgbClr val="000000"/>
            </a:solidFill>
            <a:latin typeface="Arial Unicode MS"/>
            <a:cs typeface="Arial Unicode MS"/>
          </a:endParaRPr>
        </a:p>
      </dsp:txBody>
      <dsp:txXfrm>
        <a:off x="5100084" y="1562113"/>
        <a:ext cx="3052343" cy="2456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0.06452</cdr:x>
      <cdr:y>0.25594</cdr:y>
    </cdr:from>
    <cdr:to>
      <cdr:x>0.22581</cdr:x>
      <cdr:y>0.3896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28600" y="600997"/>
          <a:ext cx="571500" cy="3138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800" dirty="0"/>
        </a:p>
      </cdr:txBody>
    </cdr:sp>
  </cdr:relSizeAnchor>
  <cdr:relSizeAnchor xmlns:cdr="http://schemas.openxmlformats.org/drawingml/2006/chartDrawing">
    <cdr:from>
      <cdr:x>0.19525</cdr:x>
      <cdr:y>0.48985</cdr:y>
    </cdr:from>
    <cdr:to>
      <cdr:x>0.49828</cdr:x>
      <cdr:y>0.94708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200151" y="1974688"/>
          <a:ext cx="1862666" cy="1843185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rgbClr val="0000FF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0.20627</cdr:x>
      <cdr:y>0.02784</cdr:y>
    </cdr:from>
    <cdr:to>
      <cdr:x>0.49828</cdr:x>
      <cdr:y>0.48985</cdr:y>
    </cdr:to>
    <cdr:cxnSp macro="">
      <cdr:nvCxnSpPr>
        <cdr:cNvPr id="4" name="Straight Connector 3"/>
        <cdr:cNvCxnSpPr/>
      </cdr:nvCxnSpPr>
      <cdr:spPr>
        <a:xfrm xmlns:a="http://schemas.openxmlformats.org/drawingml/2006/main" flipH="1">
          <a:off x="1267884" y="112231"/>
          <a:ext cx="1794933" cy="1862457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rgbClr val="0000FF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0.49828</cdr:x>
      <cdr:y>0.48985</cdr:y>
    </cdr:from>
    <cdr:to>
      <cdr:x>0.80269</cdr:x>
      <cdr:y>0.94771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3062817" y="1974681"/>
          <a:ext cx="1871160" cy="1845740"/>
        </a:xfrm>
        <a:prstGeom xmlns:a="http://schemas.openxmlformats.org/drawingml/2006/main" prst="line">
          <a:avLst/>
        </a:prstGeom>
        <a:ln xmlns:a="http://schemas.openxmlformats.org/drawingml/2006/main" w="38100" cmpd="sng">
          <a:solidFill>
            <a:srgbClr val="0000FF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0.48534</cdr:x>
      <cdr:y>0.26162</cdr:y>
    </cdr:from>
    <cdr:to>
      <cdr:x>0.59747</cdr:x>
      <cdr:y>0.3963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2933" y="953981"/>
          <a:ext cx="825501" cy="491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0.02917</cdr:x>
      <cdr:y>0.16319</cdr:y>
    </cdr:from>
    <cdr:to>
      <cdr:x>0.17083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50" y="447675"/>
          <a:ext cx="6477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800"/>
            <a:t>% de</a:t>
          </a:r>
        </a:p>
        <a:p xmlns:a="http://schemas.openxmlformats.org/drawingml/2006/main">
          <a:pPr algn="ctr"/>
          <a:r>
            <a:rPr lang="en-US" sz="800"/>
            <a:t>Desarrollo</a:t>
          </a:r>
        </a:p>
      </cdr:txBody>
    </cdr:sp>
  </cdr:relSizeAnchor>
  <cdr:relSizeAnchor xmlns:cdr="http://schemas.openxmlformats.org/drawingml/2006/chartDrawing">
    <cdr:from>
      <cdr:x>0.8</cdr:x>
      <cdr:y>0.2175</cdr:y>
    </cdr:from>
    <cdr:to>
      <cdr:x>0.96279</cdr:x>
      <cdr:y>0.35116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286000" y="412955"/>
          <a:ext cx="465172" cy="253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/>
            <a:t>Fig.</a:t>
          </a:r>
          <a:r>
            <a:rPr lang="en-US" sz="800" baseline="0"/>
            <a:t> 3</a:t>
          </a:r>
          <a:endParaRPr lang="en-US" sz="8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B4204-F7E0-CE4E-84F0-D3EEE5DECF75}" type="datetime1">
              <a:rPr lang="en-US" smtClean="0"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12001-A4A7-634F-B4E5-57216A7AF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30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F180C-2E8B-8041-B05F-8CCB72CC6647}" type="datetime1">
              <a:rPr lang="en-US" smtClean="0"/>
              <a:t>7/11/11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57DBA-6004-E34B-B3C3-80E512B9B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3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57DBA-6004-E34B-B3C3-80E512B9B0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FE3-65D5-9849-B2F1-B94D6119887F}" type="datetime1">
              <a:rPr lang="en-US" smtClean="0"/>
              <a:t>7/11/11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0D10-4AEF-BD47-92B4-E1FE33E76005}" type="datetime1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A78E-AE53-6D43-84F1-912FD738E566}" type="datetime1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F375-AA78-824B-9CE0-4F0598A12F6E}" type="datetime1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CC31-99B8-9E4A-BF38-3F1D50A63CB2}" type="datetime1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1DAD-3BA8-8C40-9A99-1F2840BE5BE4}" type="datetime1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91FC-EB2E-0142-8C99-3F7C932BA1C3}" type="datetime1">
              <a:rPr lang="en-US" smtClean="0"/>
              <a:t>7/11/11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98913-53FF-144C-AF7B-169648811754}" type="datetime1">
              <a:rPr lang="en-US" smtClean="0"/>
              <a:t>7/11/11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3278-98A5-034C-B954-1A3241DCC32B}" type="datetime1">
              <a:rPr lang="en-US" smtClean="0"/>
              <a:t>7/11/11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42724-ED02-F640-AD1B-E825BB06EB36}" type="datetime1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B9AB-BB07-654E-A2BC-4648E018B5B2}" type="datetime1">
              <a:rPr lang="en-US" smtClean="0"/>
              <a:t>7/11/11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5EA9-0F61-AC48-8A6C-0898393C5629}" type="datetime1">
              <a:rPr lang="en-US" smtClean="0"/>
              <a:t>7/11/11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467" y="1154163"/>
            <a:ext cx="782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Estado de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Sostenibles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en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América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Latina y el Caribe</a:t>
            </a:r>
          </a:p>
          <a:p>
            <a:pPr algn="ctr"/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algn="ctr"/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Fase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I </a:t>
            </a:r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13265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532" y="274638"/>
            <a:ext cx="4639732" cy="1143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Enfoque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y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Políticas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Sostenibles</a:t>
            </a:r>
            <a:endParaRPr lang="en-US" sz="2800" dirty="0">
              <a:solidFill>
                <a:srgbClr val="1F497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3267" y="1439993"/>
            <a:ext cx="3513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tx2"/>
                </a:solidFill>
                <a:latin typeface="Arial Unicode MS"/>
                <a:cs typeface="Arial Unicode MS"/>
              </a:rPr>
              <a:t>29%</a:t>
            </a:r>
            <a:r>
              <a:rPr lang="es-ES" sz="28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 con Política</a:t>
            </a:r>
            <a:endParaRPr lang="en-US" dirty="0">
              <a:solidFill>
                <a:schemeClr val="tx2"/>
              </a:solidFill>
              <a:latin typeface="Arial Unicode MS"/>
              <a:cs typeface="Arial Unicode MS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80030557"/>
              </p:ext>
            </p:extLst>
          </p:nvPr>
        </p:nvGraphicFramePr>
        <p:xfrm>
          <a:off x="1320800" y="2144819"/>
          <a:ext cx="7361766" cy="364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2" y="5959475"/>
            <a:ext cx="3743325" cy="762000"/>
          </a:xfrm>
          <a:prstGeom prst="rect">
            <a:avLst/>
          </a:prstGeom>
        </p:spPr>
      </p:pic>
      <p:cxnSp>
        <p:nvCxnSpPr>
          <p:cNvPr id="11" name="Elbow Connector 10"/>
          <p:cNvCxnSpPr/>
          <p:nvPr/>
        </p:nvCxnSpPr>
        <p:spPr>
          <a:xfrm flipV="1">
            <a:off x="6057900" y="2137308"/>
            <a:ext cx="2624666" cy="750781"/>
          </a:xfrm>
          <a:prstGeom prst="bentConnector3">
            <a:avLst/>
          </a:prstGeom>
          <a:ln w="38100" cmpd="sng">
            <a:solidFill>
              <a:srgbClr val="6236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 flipV="1">
            <a:off x="474135" y="3691467"/>
            <a:ext cx="2285998" cy="914400"/>
          </a:xfrm>
          <a:prstGeom prst="bentConnector3">
            <a:avLst/>
          </a:prstGeom>
          <a:ln w="38100" cmpd="sng">
            <a:solidFill>
              <a:srgbClr val="BD13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668" y="4995333"/>
            <a:ext cx="2912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 Unicode MS"/>
                <a:cs typeface="Arial Unicode MS"/>
              </a:rPr>
              <a:t>71%</a:t>
            </a:r>
            <a:r>
              <a:rPr lang="en-US" sz="28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 sin </a:t>
            </a:r>
            <a:r>
              <a:rPr lang="en-US" sz="28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Política</a:t>
            </a:r>
            <a:endParaRPr lang="en-US" sz="2800" dirty="0">
              <a:solidFill>
                <a:schemeClr val="tx2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5152020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251886"/>
            <a:ext cx="5418666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Herramientas</a:t>
            </a:r>
            <a:r>
              <a:rPr lang="en-US" sz="32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>
                <a:solidFill>
                  <a:srgbClr val="1F497D"/>
                </a:solidFill>
                <a:latin typeface="Arial Rounded MT Bold"/>
                <a:cs typeface="Arial Rounded MT Bold"/>
              </a:rPr>
              <a:t>de </a:t>
            </a:r>
            <a:r>
              <a:rPr lang="en-US" sz="32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32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32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Sostenibles</a:t>
            </a:r>
            <a:r>
              <a:rPr lang="en-US" sz="32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16400" y="6173787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3466" y="2116666"/>
            <a:ext cx="4199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r>
              <a:rPr lang="en-US" sz="2800" dirty="0" smtClean="0">
                <a:latin typeface="Arial Rounded MT Bold"/>
                <a:cs typeface="Arial Rounded MT Bold"/>
              </a:rPr>
              <a:t> </a:t>
            </a:r>
            <a:endParaRPr lang="en-US" sz="2800" dirty="0">
              <a:latin typeface="Arial Rounded MT Bold"/>
              <a:cs typeface="Arial Rounded MT Bold"/>
            </a:endParaRPr>
          </a:p>
        </p:txBody>
      </p:sp>
      <p:pic>
        <p:nvPicPr>
          <p:cNvPr id="15" name="Picture 14" descr="logo RICG españ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3743325" cy="762000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978185399"/>
              </p:ext>
            </p:extLst>
          </p:nvPr>
        </p:nvGraphicFramePr>
        <p:xfrm>
          <a:off x="0" y="1219201"/>
          <a:ext cx="902546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45733" y="4267200"/>
            <a:ext cx="56726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chemeClr val="tx2"/>
                </a:solidFill>
                <a:latin typeface="Arial Rounded MT Bold"/>
                <a:cs typeface="Arial Rounded MT Bold"/>
              </a:rPr>
              <a:t>80 %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Países</a:t>
            </a:r>
            <a:r>
              <a:rPr lang="en-US" sz="2800" dirty="0">
                <a:solidFill>
                  <a:schemeClr val="tx2"/>
                </a:solidFill>
                <a:latin typeface="Arial Rounded MT Bold"/>
                <a:cs typeface="Arial Rounded MT Bold"/>
              </a:rPr>
              <a:t> con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leyes</a:t>
            </a:r>
            <a:r>
              <a:rPr lang="en-US" sz="2800" dirty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algunos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criterios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SOSTENIBILIDAD</a:t>
            </a:r>
            <a:endParaRPr lang="en-US" sz="3600" dirty="0"/>
          </a:p>
          <a:p>
            <a:endParaRPr lang="en-US" dirty="0"/>
          </a:p>
        </p:txBody>
      </p:sp>
      <p:sp>
        <p:nvSpPr>
          <p:cNvPr id="19" name="Arc 18"/>
          <p:cNvSpPr/>
          <p:nvPr/>
        </p:nvSpPr>
        <p:spPr>
          <a:xfrm>
            <a:off x="431800" y="5844645"/>
            <a:ext cx="7569200" cy="1388533"/>
          </a:xfrm>
          <a:prstGeom prst="arc">
            <a:avLst>
              <a:gd name="adj1" fmla="val 11489793"/>
              <a:gd name="adj2" fmla="val 0"/>
            </a:avLst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1957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0"/>
            <a:ext cx="8449733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Herramientas</a:t>
            </a:r>
            <a:r>
              <a:rPr lang="en-US" sz="32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: </a:t>
            </a:r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Capacitaciones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5200"/>
            <a:ext cx="9144000" cy="5892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089012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1" y="0"/>
            <a:ext cx="5418666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Implementación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 descr="logo RICG españ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950"/>
            <a:ext cx="3743325" cy="7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093" y="1705212"/>
            <a:ext cx="375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71 %  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de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países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incorpora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“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algún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”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criterio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sostenibilidad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para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evaluar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ofertas</a:t>
            </a:r>
            <a:endParaRPr lang="en-U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8934" y="3644204"/>
            <a:ext cx="4301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sz="20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11441" y="2761812"/>
            <a:ext cx="317885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79 %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utiliza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c.sostenible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como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criterio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selección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especificacion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técnica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cláusula</a:t>
            </a:r>
            <a:r>
              <a:rPr lang="en-U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contractual.</a:t>
            </a:r>
            <a:endParaRPr lang="en-U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Arc 5"/>
          <p:cNvSpPr/>
          <p:nvPr/>
        </p:nvSpPr>
        <p:spPr>
          <a:xfrm>
            <a:off x="-1" y="3915974"/>
            <a:ext cx="3398427" cy="837648"/>
          </a:xfrm>
          <a:prstGeom prst="arc">
            <a:avLst>
              <a:gd name="adj1" fmla="val 12553527"/>
              <a:gd name="adj2" fmla="val 98234"/>
            </a:avLst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3424730" y="5371421"/>
            <a:ext cx="4565564" cy="1132632"/>
          </a:xfrm>
          <a:prstGeom prst="arc">
            <a:avLst>
              <a:gd name="adj1" fmla="val 13610589"/>
              <a:gd name="adj2" fmla="val 0"/>
            </a:avLst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837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1" y="0"/>
            <a:ext cx="5418666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Implementación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 descr="logo RICG españ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950"/>
            <a:ext cx="3743325" cy="76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0154" y="1297450"/>
            <a:ext cx="4581541" cy="2000548"/>
          </a:xfrm>
          <a:prstGeom prst="rect">
            <a:avLst/>
          </a:prstGeo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21 </a:t>
            </a:r>
            <a:r>
              <a:rPr lang="en-US" sz="28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% </a:t>
            </a:r>
          </a:p>
          <a:p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Evalúa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p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roveedores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considerando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c.sostenibles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4046" y="1434739"/>
            <a:ext cx="443392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21 </a:t>
            </a:r>
            <a:r>
              <a:rPr lang="en-US" sz="28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% </a:t>
            </a:r>
          </a:p>
          <a:p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R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ealiza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Gestión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contratos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incluyendo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criterios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sostenibles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. 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9869" y="4162545"/>
            <a:ext cx="52583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29 % </a:t>
            </a:r>
          </a:p>
          <a:p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Partipación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proveedores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13941644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5733"/>
            <a:ext cx="9144000" cy="501226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ight Arrow 15"/>
          <p:cNvSpPr/>
          <p:nvPr/>
        </p:nvSpPr>
        <p:spPr>
          <a:xfrm>
            <a:off x="1493249" y="0"/>
            <a:ext cx="6676222" cy="23731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21 % </a:t>
            </a:r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incluye</a:t>
            </a:r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criterios</a:t>
            </a:r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Unicode MS"/>
                <a:cs typeface="Arial Unicode MS"/>
              </a:rPr>
              <a:t>s</a:t>
            </a:r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ostenibilidad</a:t>
            </a:r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en </a:t>
            </a:r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gestión</a:t>
            </a:r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contratos</a:t>
            </a:r>
            <a:r>
              <a:rPr lang="en-US" sz="28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endParaRPr lang="en-US" sz="28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4959505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  <p:pic>
        <p:nvPicPr>
          <p:cNvPr id="9" name="Picture 8" descr="logo RICG españo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6950"/>
            <a:ext cx="3743325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1332" y="543579"/>
            <a:ext cx="726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Monitoreo</a:t>
            </a:r>
            <a:r>
              <a:rPr lang="en-US" sz="32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y </a:t>
            </a:r>
            <a:r>
              <a:rPr lang="en-US" sz="32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medición</a:t>
            </a:r>
            <a:r>
              <a:rPr lang="en-US" sz="32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32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resultados</a:t>
            </a:r>
            <a:endParaRPr lang="en-US" sz="32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92" y="2269066"/>
            <a:ext cx="527466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El </a:t>
            </a:r>
            <a:r>
              <a:rPr lang="en-US" sz="4400" dirty="0" smtClean="0">
                <a:solidFill>
                  <a:srgbClr val="800000"/>
                </a:solidFill>
                <a:latin typeface="Arial Rounded MT Bold"/>
                <a:cs typeface="Arial Rounded MT Bold"/>
              </a:rPr>
              <a:t>93% 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de 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los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países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no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disponen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de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sistemas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monitoreo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y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medición</a:t>
            </a:r>
            <a:r>
              <a:rPr lang="en-US" sz="36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resultados</a:t>
            </a:r>
            <a:endParaRPr lang="en-US" sz="36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67045350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467" y="457015"/>
            <a:ext cx="782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II.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Análisis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por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Aspectos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Sostenibles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79155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46445662"/>
              </p:ext>
            </p:extLst>
          </p:nvPr>
        </p:nvGraphicFramePr>
        <p:xfrm>
          <a:off x="1507067" y="2106083"/>
          <a:ext cx="6400800" cy="425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1867" y="626534"/>
            <a:ext cx="3505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44% </a:t>
            </a:r>
            <a:r>
              <a:rPr lang="en-US" sz="2800" dirty="0" err="1" smtClean="0">
                <a:solidFill>
                  <a:schemeClr val="accent1"/>
                </a:solidFill>
                <a:latin typeface="Arial Rounded MT Bold"/>
                <a:cs typeface="Arial Rounded MT Bold"/>
              </a:rPr>
              <a:t>Económicos</a:t>
            </a:r>
            <a:endParaRPr lang="en-US" sz="2800" dirty="0">
              <a:solidFill>
                <a:schemeClr val="accent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0534" y="800781"/>
            <a:ext cx="2523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40% </a:t>
            </a:r>
            <a:r>
              <a:rPr lang="en-US" sz="2800" dirty="0" err="1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Sociales</a:t>
            </a:r>
            <a:r>
              <a:rPr lang="en-US" sz="2800" dirty="0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 </a:t>
            </a:r>
            <a:endParaRPr lang="en-US" sz="28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9467" y="1582863"/>
            <a:ext cx="3353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37% </a:t>
            </a:r>
            <a:r>
              <a:rPr lang="en-US" sz="2800" dirty="0" err="1" smtClean="0">
                <a:solidFill>
                  <a:srgbClr val="008000"/>
                </a:solidFill>
                <a:latin typeface="Arial Rounded MT Bold"/>
                <a:cs typeface="Arial Rounded MT Bold"/>
              </a:rPr>
              <a:t>Ambientales</a:t>
            </a:r>
            <a:endParaRPr lang="en-US" sz="2800" dirty="0">
              <a:solidFill>
                <a:srgbClr val="008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69224366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72934" y="331057"/>
            <a:ext cx="22521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endParaRPr lang="en-US" sz="32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45067" y="642427"/>
            <a:ext cx="2827867" cy="2788358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Leyes</a:t>
            </a:r>
            <a:endParaRPr lang="en-US" sz="2800" dirty="0" smtClean="0">
              <a:solidFill>
                <a:schemeClr val="tx1"/>
              </a:solidFill>
              <a:latin typeface="Arial Unicode MS"/>
              <a:cs typeface="Arial Unicode MS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Arial Unicode MS"/>
              <a:cs typeface="Arial Unicode MS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Capacitación</a:t>
            </a:r>
            <a:endParaRPr lang="en-US" sz="24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029200" y="642427"/>
            <a:ext cx="3657600" cy="355704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Leyes</a:t>
            </a:r>
            <a:endParaRPr lang="en-US" sz="2400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>
              <a:lnSpc>
                <a:spcPct val="8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Capacitaciones</a:t>
            </a:r>
            <a:endParaRPr lang="en-US" sz="24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>
              <a:lnSpc>
                <a:spcPct val="80000"/>
              </a:lnSpc>
            </a:pPr>
            <a:endParaRPr lang="en-US" sz="2400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>
              <a:lnSpc>
                <a:spcPct val="8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Criterios</a:t>
            </a:r>
            <a:r>
              <a:rPr lang="en-US" sz="24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Selección</a:t>
            </a:r>
            <a:r>
              <a:rPr lang="en-US" sz="24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evaluación</a:t>
            </a:r>
            <a:r>
              <a:rPr lang="en-US" sz="24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especificaciones</a:t>
            </a:r>
            <a:r>
              <a:rPr lang="en-US" sz="24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técnicas</a:t>
            </a:r>
            <a:r>
              <a:rPr lang="en-US" sz="24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. </a:t>
            </a:r>
          </a:p>
          <a:p>
            <a:pPr algn="ctr"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>
              <a:lnSpc>
                <a:spcPct val="80000"/>
              </a:lnSpc>
            </a:pPr>
            <a:r>
              <a:rPr lang="en-US" sz="24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Auditorías</a:t>
            </a:r>
            <a:endParaRPr lang="en-US" sz="24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47992" y="3814858"/>
            <a:ext cx="2387603" cy="229978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Leyes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Arial Unicode MS"/>
              <a:cs typeface="Arial Unicode MS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Guías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Listas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productos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Unicode MS"/>
                <a:cs typeface="Arial Unicode MS"/>
              </a:rPr>
              <a:t>verdes</a:t>
            </a:r>
            <a:endParaRPr lang="en-US" sz="2400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8263" y="3553248"/>
            <a:ext cx="2370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Econ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ómicos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8926" y="6176625"/>
            <a:ext cx="2590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20B91E"/>
                </a:solidFill>
                <a:latin typeface="Arial Rounded MT Bold"/>
                <a:cs typeface="Arial Rounded MT Bold"/>
              </a:rPr>
              <a:t>Ambientales</a:t>
            </a:r>
            <a:endParaRPr lang="en-US" sz="2800" b="1" dirty="0">
              <a:solidFill>
                <a:srgbClr val="20B91E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63733" y="4338362"/>
            <a:ext cx="2624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 Rounded MT Bold"/>
                <a:cs typeface="Arial Rounded MT Bold"/>
              </a:rPr>
              <a:t>Sociales</a:t>
            </a:r>
            <a:endParaRPr lang="en-US" sz="2800" b="1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6838767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9266" y="448157"/>
            <a:ext cx="36406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Agenda</a:t>
            </a:r>
            <a:endParaRPr lang="en-US" sz="32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6534" y="1185704"/>
            <a:ext cx="7823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Objetivo</a:t>
            </a:r>
            <a:endParaRPr lang="en-U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Metodología</a:t>
            </a:r>
            <a:endParaRPr lang="en-US" sz="2400" dirty="0" smtClean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marL="342900" indent="-342900">
              <a:buFont typeface="Arial"/>
              <a:buChar char="•"/>
            </a:pPr>
            <a:r>
              <a:rPr lang="es-ES_tradnl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Análisis por Componentes </a:t>
            </a:r>
            <a:r>
              <a:rPr lang="es-ES_tradnl" sz="2400" dirty="0">
                <a:solidFill>
                  <a:schemeClr val="tx2"/>
                </a:solidFill>
                <a:latin typeface="Arial Rounded MT Bold"/>
                <a:cs typeface="Arial Rounded MT Bold"/>
              </a:rPr>
              <a:t>de Compras Públicas Sostenibles </a:t>
            </a:r>
            <a:endParaRPr lang="es-ES_tradnl" sz="2400" dirty="0" smtClean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s-ES_tradnl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marL="342900" indent="-342900">
              <a:buFont typeface="Arial"/>
              <a:buChar char="•"/>
            </a:pPr>
            <a:r>
              <a:rPr lang="es-ES_tradnl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Análisis por </a:t>
            </a:r>
            <a:r>
              <a:rPr lang="es-E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Aspectos </a:t>
            </a:r>
            <a:r>
              <a:rPr lang="es-ES" sz="2400" dirty="0">
                <a:solidFill>
                  <a:schemeClr val="tx2"/>
                </a:solidFill>
                <a:latin typeface="Arial Rounded MT Bold"/>
                <a:cs typeface="Arial Rounded MT Bold"/>
              </a:rPr>
              <a:t>de Compras Públicas Sostenibles</a:t>
            </a:r>
            <a:r>
              <a:rPr lang="es-E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.</a:t>
            </a:r>
          </a:p>
          <a:p>
            <a:endParaRPr lang="es-E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marL="342900" indent="-342900">
              <a:buFont typeface="Arial"/>
              <a:buChar char="•"/>
            </a:pPr>
            <a:r>
              <a:rPr lang="es-E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Conclusiones</a:t>
            </a:r>
          </a:p>
          <a:p>
            <a:endParaRPr lang="es-E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r>
              <a:rPr lang="es-ES" sz="24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endParaRPr lang="es-ES" sz="24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3866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20</a:t>
            </a:fld>
            <a:endParaRPr lang="en-US"/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2" y="1357300"/>
            <a:chExt cx="5285717" cy="3929090"/>
          </a:xfrm>
        </p:grpSpPr>
        <p:pic>
          <p:nvPicPr>
            <p:cNvPr id="6" name="Picture 10" descr="Click on thumbnail to zoom in.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500174"/>
              <a:ext cx="5257611" cy="3500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 rot="16200000">
              <a:off x="678312" y="678986"/>
              <a:ext cx="3929090" cy="5285717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alpha val="50000"/>
                  </a:schemeClr>
                </a:gs>
                <a:gs pos="100000">
                  <a:schemeClr val="bg1">
                    <a:alpha val="42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l">
                <a:defRPr/>
              </a:pPr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100663" y="618687"/>
            <a:ext cx="4720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Conclusiones</a:t>
            </a:r>
            <a:r>
              <a:rPr lang="en-US" sz="4800" b="1" dirty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790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2867" y="1087272"/>
            <a:ext cx="72982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/>
              <a:buChar char="•"/>
            </a:pP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Estado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incipiente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desarrollo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las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Sostenibles</a:t>
            </a:r>
            <a:endParaRPr lang="en-US" sz="2800" dirty="0" smtClean="0">
              <a:solidFill>
                <a:srgbClr val="1F497D"/>
              </a:solidFill>
              <a:latin typeface="Arial Rounded MT Bold"/>
              <a:cs typeface="Arial Rounded MT Bold"/>
            </a:endParaRPr>
          </a:p>
          <a:p>
            <a:pPr marL="457200" indent="-457200" algn="ctr">
              <a:buFont typeface="Arial"/>
              <a:buChar char="•"/>
            </a:pPr>
            <a:endParaRPr lang="en-US" sz="2800" dirty="0">
              <a:solidFill>
                <a:srgbClr val="1F497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9330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Mayoría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en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etapa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definición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Políticas</a:t>
            </a:r>
            <a:endParaRPr lang="en-US" sz="2800" dirty="0">
              <a:solidFill>
                <a:srgbClr val="1F497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533" y="3452686"/>
            <a:ext cx="889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/>
              <a:buChar char="•"/>
            </a:pP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El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enfoque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general de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contempla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aspectos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sostenibilidad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y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algunas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herramientas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han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sido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desarrolladas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22867" y="3418820"/>
            <a:ext cx="7581898" cy="0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6" idx="2"/>
          </p:cNvCxnSpPr>
          <p:nvPr/>
        </p:nvCxnSpPr>
        <p:spPr>
          <a:xfrm>
            <a:off x="4572001" y="2001672"/>
            <a:ext cx="0" cy="741528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55069" y="4837681"/>
            <a:ext cx="0" cy="741528"/>
          </a:xfrm>
          <a:prstGeom prst="straightConnector1">
            <a:avLst/>
          </a:prstGeom>
          <a:ln w="571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579209"/>
            <a:ext cx="9347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Falta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coordinaci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ón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y de </a:t>
            </a:r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visión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integral de</a:t>
            </a:r>
          </a:p>
          <a:p>
            <a:pPr algn="ctr"/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sostenibilidad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7734" y="321733"/>
            <a:ext cx="4910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Panorama General </a:t>
            </a:r>
            <a:endParaRPr lang="en-US" sz="32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77904110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377798" y="982133"/>
            <a:ext cx="10075333" cy="218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								</a:t>
            </a:r>
          </a:p>
          <a:p>
            <a:pPr algn="ctr">
              <a:lnSpc>
                <a:spcPct val="130000"/>
              </a:lnSpc>
            </a:pP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Marcos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normativos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ya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contienen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conceptos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sostenibilidad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: 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instrumento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importante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como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base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avanzar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. </a:t>
            </a:r>
            <a:endParaRPr lang="en-US" sz="2800" dirty="0">
              <a:solidFill>
                <a:srgbClr val="1F497D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733" y="4244556"/>
            <a:ext cx="8602134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Existen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variadas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herramientas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para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implementar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criterios</a:t>
            </a:r>
            <a:r>
              <a:rPr lang="en-US" sz="2800" dirty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sostenibilidad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: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falta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aplicaci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ón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homogénea</a:t>
            </a:r>
            <a:r>
              <a:rPr lang="en-US" sz="2800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o </a:t>
            </a:r>
            <a:r>
              <a:rPr lang="en-US" sz="2800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sistemática</a:t>
            </a:r>
            <a:endParaRPr lang="en-US" sz="2800" dirty="0">
              <a:solidFill>
                <a:srgbClr val="1F497D"/>
              </a:solidFill>
              <a:latin typeface="Arial Rounded MT Bold"/>
              <a:cs typeface="Arial Rounded MT Bold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490133" y="3735643"/>
            <a:ext cx="6468534" cy="0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24200" y="254000"/>
            <a:ext cx="423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Fortalezas</a:t>
            </a:r>
            <a:endParaRPr lang="en-US" sz="36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63923114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23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9" name="TextBox 8"/>
          <p:cNvSpPr txBox="1"/>
          <p:nvPr/>
        </p:nvSpPr>
        <p:spPr>
          <a:xfrm>
            <a:off x="1456266" y="121229"/>
            <a:ext cx="6824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Restricciones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44799" y="999067"/>
            <a:ext cx="6045200" cy="1388534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rial Rounded MT Bold"/>
                <a:cs typeface="Arial Rounded MT Bold"/>
              </a:rPr>
              <a:t>A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poyo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político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limitado</a:t>
            </a:r>
            <a:endParaRPr lang="en-US" sz="28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2692403"/>
            <a:ext cx="6045200" cy="1388534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Escasa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especialización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 </a:t>
            </a:r>
            <a:endParaRPr lang="en-US" sz="28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26266" y="4604153"/>
            <a:ext cx="6045200" cy="1388534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Falta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participación</a:t>
            </a:r>
            <a:r>
              <a:rPr lang="en-US" sz="2800" dirty="0" smtClean="0">
                <a:solidFill>
                  <a:schemeClr val="tx1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dirty="0" err="1" smtClean="0">
                <a:solidFill>
                  <a:schemeClr val="tx1"/>
                </a:solidFill>
                <a:latin typeface="Arial Rounded MT Bold"/>
                <a:cs typeface="Arial Rounded MT Bold"/>
              </a:rPr>
              <a:t>proveedores</a:t>
            </a:r>
            <a:endParaRPr lang="en-US" sz="2800" dirty="0">
              <a:solidFill>
                <a:schemeClr val="tx1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9086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342961469"/>
              </p:ext>
            </p:extLst>
          </p:nvPr>
        </p:nvGraphicFramePr>
        <p:xfrm>
          <a:off x="158758" y="882058"/>
          <a:ext cx="8784589" cy="5609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27867" y="338666"/>
            <a:ext cx="3725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Cómo</a:t>
            </a:r>
            <a:r>
              <a:rPr lang="en-US" sz="3600" dirty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avanzar</a:t>
            </a:r>
            <a:r>
              <a:rPr lang="en-US" sz="3600" dirty="0">
                <a:solidFill>
                  <a:schemeClr val="tx2"/>
                </a:solidFill>
                <a:latin typeface="Arial Rounded MT Bold"/>
                <a:cs typeface="Arial Rounded MT Bold"/>
              </a:rPr>
              <a:t>?</a:t>
            </a:r>
            <a:endParaRPr lang="en-US" sz="3600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01756446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www.ricg.info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25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150130" y="822496"/>
            <a:ext cx="3783627" cy="5645174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Perfeccionar</a:t>
            </a:r>
            <a:r>
              <a:rPr lang="en-US" sz="28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COMPETENCIAS</a:t>
            </a:r>
          </a:p>
          <a:p>
            <a:pPr algn="ctr"/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/>
            <a:r>
              <a:rPr lang="en-US" sz="2800" dirty="0" err="1">
                <a:solidFill>
                  <a:srgbClr val="000000"/>
                </a:solidFill>
                <a:latin typeface="Arial Unicode MS"/>
                <a:cs typeface="Arial Unicode MS"/>
              </a:rPr>
              <a:t>Comunicación</a:t>
            </a:r>
            <a:r>
              <a:rPr lang="en-US" sz="2800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 Unicode MS"/>
                <a:cs typeface="Arial Unicode MS"/>
              </a:rPr>
              <a:t>que</a:t>
            </a:r>
            <a:r>
              <a:rPr lang="en-US" sz="2800" dirty="0">
                <a:solidFill>
                  <a:srgbClr val="000000"/>
                </a:solidFill>
                <a:latin typeface="Arial Unicode MS"/>
                <a:cs typeface="Arial Unicode MS"/>
              </a:rPr>
              <a:t> genera </a:t>
            </a:r>
            <a:r>
              <a:rPr lang="en-US" sz="28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PARTICIPACIÓN</a:t>
            </a:r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  <a:p>
            <a:pPr algn="ctr"/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31769" y="1058470"/>
            <a:ext cx="4048725" cy="2346273"/>
          </a:xfrm>
          <a:prstGeom prst="rightArrow">
            <a:avLst/>
          </a:prstGeom>
          <a:ln w="38100" cmpd="sng">
            <a:solidFill>
              <a:srgbClr val="8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Creación</a:t>
            </a:r>
            <a:r>
              <a:rPr lang="en-US" sz="28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de CAPACITACIONES </a:t>
            </a:r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31769" y="3873847"/>
            <a:ext cx="4048725" cy="2440850"/>
          </a:xfrm>
          <a:prstGeom prst="rightArrow">
            <a:avLst/>
          </a:prstGeom>
          <a:ln w="38100" cmpd="sng">
            <a:solidFill>
              <a:srgbClr val="8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Incentivar</a:t>
            </a:r>
            <a:r>
              <a:rPr lang="en-US" sz="28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ASOCIACIONES  </a:t>
            </a:r>
            <a:endParaRPr lang="en-US" sz="2800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54189614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3467" y="4523896"/>
            <a:ext cx="782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www.ricg.info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03920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alphaModFix amt="39000"/>
          </a:blip>
          <a:stretch>
            <a:fillRect/>
          </a:stretch>
        </p:blipFill>
        <p:spPr>
          <a:xfrm>
            <a:off x="493913" y="0"/>
            <a:ext cx="7990802" cy="689788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3913" y="1621347"/>
            <a:ext cx="782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Objetivos</a:t>
            </a:r>
            <a:endParaRPr lang="en-US" sz="54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28727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1695" y="649532"/>
            <a:ext cx="223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Objetivos</a:t>
            </a:r>
            <a:endParaRPr lang="en-US" sz="32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479" y="1781757"/>
            <a:ext cx="80694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r>
              <a:rPr lang="en-US" sz="2800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Mostrar</a:t>
            </a:r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situación</a:t>
            </a:r>
            <a:r>
              <a:rPr lang="en-US" sz="2800" dirty="0">
                <a:solidFill>
                  <a:schemeClr val="tx2"/>
                </a:solidFill>
                <a:latin typeface="Arial Rounded MT Bold"/>
                <a:cs typeface="Arial Rounded MT Bold"/>
              </a:rPr>
              <a:t> actual en la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Región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pPr lvl="0"/>
            <a:r>
              <a:rPr lang="en-US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I</a:t>
            </a:r>
            <a:r>
              <a:rPr lang="es-UY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dentificar las fortalezas y debilidades</a:t>
            </a:r>
            <a:endParaRPr lang="en-US" sz="2800" dirty="0">
              <a:solidFill>
                <a:schemeClr val="tx2"/>
              </a:solidFill>
              <a:latin typeface="Arial Rounded MT Bold"/>
              <a:cs typeface="Arial Rounded MT Bold"/>
            </a:endParaRPr>
          </a:p>
          <a:p>
            <a:r>
              <a:rPr lang="es-UY" sz="2800" dirty="0">
                <a:solidFill>
                  <a:schemeClr val="tx2"/>
                </a:solidFill>
                <a:latin typeface="Arial Rounded MT Bold"/>
                <a:cs typeface="Arial Rounded MT Bold"/>
              </a:rPr>
              <a:t/>
            </a:r>
            <a:br>
              <a:rPr lang="es-UY" sz="2800" dirty="0">
                <a:solidFill>
                  <a:schemeClr val="tx2"/>
                </a:solidFill>
                <a:latin typeface="Arial Rounded MT Bold"/>
                <a:cs typeface="Arial Rounded MT Bold"/>
              </a:rPr>
            </a:br>
            <a:r>
              <a:rPr lang="es-UY" sz="2800" dirty="0">
                <a:solidFill>
                  <a:schemeClr val="tx2"/>
                </a:solidFill>
                <a:latin typeface="Arial Rounded MT Bold"/>
                <a:cs typeface="Arial Rounded MT Bold"/>
              </a:rPr>
              <a:t> </a:t>
            </a:r>
            <a:r>
              <a:rPr lang="es-UY" sz="2800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Contribuir al desarrollo de politicas, herramientas y su implementación.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t="27386" r="32213" b="19849"/>
          <a:stretch>
            <a:fillRect/>
          </a:stretch>
        </p:blipFill>
        <p:spPr bwMode="auto">
          <a:xfrm>
            <a:off x="328631" y="2093605"/>
            <a:ext cx="1067738" cy="6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t="27386" r="32213" b="19849"/>
          <a:stretch>
            <a:fillRect/>
          </a:stretch>
        </p:blipFill>
        <p:spPr bwMode="auto">
          <a:xfrm>
            <a:off x="345795" y="3905912"/>
            <a:ext cx="1067738" cy="6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t="27386" r="32213" b="19849"/>
          <a:stretch>
            <a:fillRect/>
          </a:stretch>
        </p:blipFill>
        <p:spPr bwMode="auto">
          <a:xfrm>
            <a:off x="303741" y="2930350"/>
            <a:ext cx="1067738" cy="6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25007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1" y="0"/>
            <a:ext cx="9313333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403589" y="346499"/>
            <a:ext cx="782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Metodología</a:t>
            </a:r>
            <a:endParaRPr lang="en-US" sz="54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82534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3467" y="324821"/>
            <a:ext cx="30638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Metodología</a:t>
            </a:r>
            <a:endParaRPr lang="en-US" sz="32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0533" y="1236133"/>
            <a:ext cx="711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Bibliograf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í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Arial Unicode MS"/>
                <a:cs typeface="Arial Unicode MS"/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itios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 web, </a:t>
            </a:r>
            <a:r>
              <a:rPr lang="en-US" sz="2400" dirty="0" err="1">
                <a:solidFill>
                  <a:schemeClr val="tx2"/>
                </a:solidFill>
                <a:latin typeface="Arial Unicode MS"/>
                <a:cs typeface="Arial Unicode MS"/>
              </a:rPr>
              <a:t>d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ocumentación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 de 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gobiernos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entrevistas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, solicitudes de 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información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 Unicode MS"/>
                <a:cs typeface="Arial Unicode MS"/>
              </a:rPr>
              <a:t>específica</a:t>
            </a:r>
            <a:r>
              <a:rPr lang="en-US" sz="2400" dirty="0" smtClean="0">
                <a:solidFill>
                  <a:schemeClr val="tx2"/>
                </a:solidFill>
                <a:latin typeface="Arial Unicode MS"/>
                <a:cs typeface="Arial Unicode MS"/>
              </a:rPr>
              <a:t>.</a:t>
            </a:r>
            <a:endParaRPr lang="en-US" sz="2400" dirty="0">
              <a:solidFill>
                <a:schemeClr val="tx2"/>
              </a:solidFill>
              <a:latin typeface="Arial Unicode MS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470553"/>
            <a:ext cx="422486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Directores</a:t>
            </a:r>
            <a:r>
              <a:rPr lang="en-US" sz="2800" b="1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y </a:t>
            </a:r>
            <a:r>
              <a:rPr lang="en-US" sz="2800" b="1" dirty="0" err="1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responsables</a:t>
            </a:r>
            <a:r>
              <a:rPr lang="en-US" sz="2800" b="1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de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las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Arial Rounded MT Bold"/>
                <a:cs typeface="Arial Rounded MT Bold"/>
              </a:rPr>
              <a:t>agencias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de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2800" b="1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15</a:t>
            </a:r>
            <a:r>
              <a:rPr lang="en-US" sz="2800" b="1" dirty="0" smtClean="0">
                <a:solidFill>
                  <a:srgbClr val="1F497D"/>
                </a:solidFill>
                <a:latin typeface="Arial Rounded MT Bold"/>
                <a:cs typeface="Arial Rounded MT Bold"/>
              </a:rPr>
              <a:t>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países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de la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Región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, </a:t>
            </a:r>
            <a:r>
              <a:rPr lang="en-US" sz="2800" b="1" dirty="0" err="1">
                <a:solidFill>
                  <a:srgbClr val="1F497D"/>
                </a:solidFill>
                <a:latin typeface="Arial Rounded MT Bold"/>
                <a:cs typeface="Arial Rounded MT Bold"/>
              </a:rPr>
              <a:t>pertenecientes</a:t>
            </a:r>
            <a:r>
              <a:rPr lang="en-US" sz="2800" b="1" dirty="0">
                <a:solidFill>
                  <a:srgbClr val="1F497D"/>
                </a:solidFill>
                <a:latin typeface="Arial Rounded MT Bold"/>
                <a:cs typeface="Arial Rounded MT Bold"/>
              </a:rPr>
              <a:t> a la OEA-RICG</a:t>
            </a:r>
            <a:endParaRPr lang="en-US" sz="2800" dirty="0">
              <a:latin typeface="Arial Rounded MT Bold"/>
              <a:cs typeface="Arial Rounded MT Bold"/>
            </a:endParaRPr>
          </a:p>
          <a:p>
            <a:endParaRPr lang="en-US" dirty="0">
              <a:latin typeface="Arial Rounded MT Bold"/>
              <a:cs typeface="Arial Rounded MT Bold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880533" y="2953153"/>
            <a:ext cx="2980267" cy="1778000"/>
          </a:xfrm>
          <a:prstGeom prst="rightArrow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 Rounded MT Bold"/>
                <a:cs typeface="Arial Rounded MT Bold"/>
              </a:rPr>
              <a:t>ENCUESTA</a:t>
            </a:r>
            <a:endParaRPr lang="en-US" sz="32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41897161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3320" y="405532"/>
            <a:ext cx="782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I.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Análisis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por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Componentes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de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Compras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Públicas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Sostenibles</a:t>
            </a:r>
            <a:r>
              <a:rPr lang="en-US" sz="40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 </a:t>
            </a:r>
            <a:endParaRPr lang="en-US" sz="40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00725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1166" y="620297"/>
            <a:ext cx="64600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Análisis</a:t>
            </a:r>
            <a:r>
              <a:rPr lang="en-US" sz="32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por</a:t>
            </a:r>
            <a:r>
              <a:rPr lang="en-US" sz="32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rial Rounded MT Bold"/>
                <a:cs typeface="Arial Rounded MT Bold"/>
              </a:rPr>
              <a:t>Componentes</a:t>
            </a:r>
            <a:r>
              <a:rPr lang="en-US" sz="3200" b="1" dirty="0" smtClean="0">
                <a:solidFill>
                  <a:schemeClr val="tx2"/>
                </a:solidFill>
                <a:latin typeface="Arial Rounded MT Bold"/>
                <a:cs typeface="Arial Rounded MT Bold"/>
              </a:rPr>
              <a:t> </a:t>
            </a:r>
            <a:endParaRPr lang="en-US" sz="3200" b="1" dirty="0">
              <a:solidFill>
                <a:schemeClr val="tx2"/>
              </a:solidFill>
              <a:latin typeface="Arial Rounded MT Bold"/>
              <a:cs typeface="Arial Rounded MT Bold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0735375"/>
              </p:ext>
            </p:extLst>
          </p:nvPr>
        </p:nvGraphicFramePr>
        <p:xfrm>
          <a:off x="817033" y="1397000"/>
          <a:ext cx="754803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4259012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9</a:t>
            </a:fld>
            <a:endParaRPr lang="en-US" dirty="0"/>
          </a:p>
        </p:txBody>
      </p:sp>
      <p:pic>
        <p:nvPicPr>
          <p:cNvPr id="8" name="Picture 7" descr="logo RICG españ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41" y="5959475"/>
            <a:ext cx="3743325" cy="762000"/>
          </a:xfrm>
          <a:prstGeom prst="rect">
            <a:avLst/>
          </a:prstGeom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30143989"/>
              </p:ext>
            </p:extLst>
          </p:nvPr>
        </p:nvGraphicFramePr>
        <p:xfrm>
          <a:off x="1339850" y="1276512"/>
          <a:ext cx="6146800" cy="4031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0400" y="577018"/>
            <a:ext cx="2421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 Rounded MT Bold"/>
                <a:cs typeface="Arial Rounded MT Bold"/>
              </a:rPr>
              <a:t>Politicas</a:t>
            </a:r>
            <a:r>
              <a:rPr lang="en-US" sz="2400" dirty="0" smtClean="0">
                <a:latin typeface="Arial Rounded MT Bold"/>
                <a:cs typeface="Arial Rounded MT Bold"/>
              </a:rPr>
              <a:t> y </a:t>
            </a:r>
            <a:r>
              <a:rPr lang="en-US" sz="2400" dirty="0" err="1" smtClean="0">
                <a:latin typeface="Arial Rounded MT Bold"/>
                <a:cs typeface="Arial Rounded MT Bold"/>
              </a:rPr>
              <a:t>Enfoques</a:t>
            </a:r>
            <a:r>
              <a:rPr lang="en-US" sz="2400" dirty="0" smtClean="0">
                <a:latin typeface="Arial Rounded MT Bold"/>
                <a:cs typeface="Arial Rounded MT Bold"/>
              </a:rPr>
              <a:t> 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7734" y="2969567"/>
            <a:ext cx="2472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 Rounded MT Bold"/>
                <a:cs typeface="Arial Rounded MT Bold"/>
              </a:rPr>
              <a:t>Herramientas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4933" y="5290201"/>
            <a:ext cx="291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 Rounded MT Bold"/>
                <a:cs typeface="Arial Rounded MT Bold"/>
              </a:rPr>
              <a:t>Implementación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936" y="2600236"/>
            <a:ext cx="204946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Arial Rounded MT Bold"/>
                <a:cs typeface="Arial Rounded MT Bold"/>
              </a:rPr>
              <a:t>Monitoreo</a:t>
            </a:r>
            <a:r>
              <a:rPr lang="en-US" sz="2400" dirty="0" smtClean="0">
                <a:latin typeface="Arial Rounded MT Bold"/>
                <a:cs typeface="Arial Rounded MT Bold"/>
              </a:rPr>
              <a:t> y </a:t>
            </a:r>
            <a:r>
              <a:rPr lang="en-US" sz="2400" dirty="0" err="1" smtClean="0">
                <a:latin typeface="Arial Rounded MT Bold"/>
                <a:cs typeface="Arial Rounded MT Bold"/>
              </a:rPr>
              <a:t>medición</a:t>
            </a:r>
            <a:r>
              <a:rPr lang="en-US" sz="2400" dirty="0" smtClean="0">
                <a:latin typeface="Arial Rounded MT Bold"/>
                <a:cs typeface="Arial Rounded MT Bold"/>
              </a:rPr>
              <a:t> de </a:t>
            </a:r>
            <a:r>
              <a:rPr lang="en-US" sz="2400" dirty="0" err="1" smtClean="0">
                <a:latin typeface="Arial Rounded MT Bold"/>
                <a:cs typeface="Arial Rounded MT Bold"/>
              </a:rPr>
              <a:t>resultados</a:t>
            </a:r>
            <a:endParaRPr lang="en-US" sz="2400" dirty="0">
              <a:latin typeface="Arial Rounded MT Bold"/>
              <a:cs typeface="Arial Rounded MT Bol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2466" y="1623478"/>
            <a:ext cx="1075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/>
                <a:cs typeface="Arial Unicode MS"/>
              </a:rPr>
              <a:t>38%</a:t>
            </a:r>
            <a:endParaRPr lang="en-US" sz="2800" dirty="0">
              <a:latin typeface="Arial Unicode MS"/>
              <a:cs typeface="Arial Unicode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58050" y="3820358"/>
            <a:ext cx="147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/>
                <a:cs typeface="Arial Unicode MS"/>
              </a:rPr>
              <a:t>44%</a:t>
            </a:r>
            <a:endParaRPr lang="en-US" sz="2800" dirty="0">
              <a:latin typeface="Arial Unicode MS"/>
              <a:cs typeface="Arial Unicode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4000" y="5898092"/>
            <a:ext cx="1557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Unicode MS"/>
                <a:cs typeface="Arial Unicode MS"/>
              </a:rPr>
              <a:t>34%</a:t>
            </a:r>
            <a:endParaRPr lang="en-US" sz="2800" dirty="0">
              <a:latin typeface="Arial Unicode MS"/>
              <a:cs typeface="Arial Unicode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2025" y="4077055"/>
            <a:ext cx="111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Unicode MS"/>
                <a:cs typeface="Arial Unicode MS"/>
              </a:rPr>
              <a:t>7</a:t>
            </a:r>
            <a:r>
              <a:rPr lang="en-US" sz="2800" dirty="0" smtClean="0">
                <a:latin typeface="Arial Unicode MS"/>
                <a:cs typeface="Arial Unicode MS"/>
              </a:rPr>
              <a:t>%</a:t>
            </a:r>
            <a:endParaRPr lang="en-US" sz="2800" dirty="0">
              <a:latin typeface="Arial Unicode MS"/>
              <a:cs typeface="Arial Unicode MS"/>
            </a:endParaRPr>
          </a:p>
        </p:txBody>
      </p:sp>
      <p:sp>
        <p:nvSpPr>
          <p:cNvPr id="28" name="15 Elipse"/>
          <p:cNvSpPr/>
          <p:nvPr/>
        </p:nvSpPr>
        <p:spPr>
          <a:xfrm>
            <a:off x="5342465" y="1605486"/>
            <a:ext cx="804335" cy="704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" name="15 Elipse"/>
          <p:cNvSpPr/>
          <p:nvPr/>
        </p:nvSpPr>
        <p:spPr>
          <a:xfrm>
            <a:off x="962025" y="4074473"/>
            <a:ext cx="755650" cy="704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0" name="15 Elipse"/>
          <p:cNvSpPr/>
          <p:nvPr/>
        </p:nvSpPr>
        <p:spPr>
          <a:xfrm>
            <a:off x="4064000" y="5898092"/>
            <a:ext cx="755650" cy="704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" name="15 Elipse"/>
          <p:cNvSpPr/>
          <p:nvPr/>
        </p:nvSpPr>
        <p:spPr>
          <a:xfrm>
            <a:off x="7239000" y="3800564"/>
            <a:ext cx="755650" cy="704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3" name="Straight Connector 2"/>
          <p:cNvCxnSpPr/>
          <p:nvPr/>
        </p:nvCxnSpPr>
        <p:spPr>
          <a:xfrm>
            <a:off x="4402667" y="1408015"/>
            <a:ext cx="1862666" cy="184318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02667" y="1388743"/>
            <a:ext cx="1862666" cy="184318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437468" y="3431232"/>
            <a:ext cx="812799" cy="768235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1202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BlackTie">
    <a:majorFont>
      <a:latin typeface="Garamond"/>
      <a:ea typeface=""/>
      <a:cs typeface=""/>
      <a:font script="Grek" typeface="Constantia"/>
      <a:font script="Cyrl" typeface="Constantia"/>
      <a:font script="Jpan" typeface="ＭＳ Ｐ明朝"/>
      <a:font script="Hang" typeface="궁서"/>
      <a:font script="Hans" typeface="仿宋"/>
      <a:font script="Hant" typeface="標楷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Garamond"/>
      <a:ea typeface=""/>
      <a:cs typeface=""/>
      <a:font script="Grek" typeface="Constantia"/>
      <a:font script="Cyrl" typeface="Constantia"/>
      <a:font script="Jpan" typeface="ＭＳ Ｐ明朝"/>
      <a:font script="Hang" typeface="궁서"/>
      <a:font script="Hans" typeface="仿宋"/>
      <a:font script="Hant" typeface="標楷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3485</TotalTime>
  <Words>444</Words>
  <Application>Microsoft Macintosh PowerPoint</Application>
  <PresentationFormat>On-screen Show (4:3)</PresentationFormat>
  <Paragraphs>166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Enfoque y Políticas de Compras Públicas Sostenibles</vt:lpstr>
      <vt:lpstr>Herramientas de Compras Públicas Sostenibles </vt:lpstr>
      <vt:lpstr>Herramientas: Capacitaciones</vt:lpstr>
      <vt:lpstr>Implementación</vt:lpstr>
      <vt:lpstr>Implementación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Campero-Matamala</cp:lastModifiedBy>
  <cp:revision>346</cp:revision>
  <dcterms:created xsi:type="dcterms:W3CDTF">2010-04-12T23:12:02Z</dcterms:created>
  <dcterms:modified xsi:type="dcterms:W3CDTF">2011-07-12T13:39:29Z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